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notesMasterIdLst>
    <p:notesMasterId r:id="rId21"/>
  </p:notesMasterIdLst>
  <p:handoutMasterIdLst>
    <p:handoutMasterId r:id="rId22"/>
  </p:handoutMasterIdLst>
  <p:sldIdLst>
    <p:sldId id="319" r:id="rId2"/>
    <p:sldId id="286" r:id="rId3"/>
    <p:sldId id="287" r:id="rId4"/>
    <p:sldId id="344" r:id="rId5"/>
    <p:sldId id="345" r:id="rId6"/>
    <p:sldId id="346" r:id="rId7"/>
    <p:sldId id="347" r:id="rId8"/>
    <p:sldId id="348" r:id="rId9"/>
    <p:sldId id="350" r:id="rId10"/>
    <p:sldId id="358" r:id="rId11"/>
    <p:sldId id="351" r:id="rId12"/>
    <p:sldId id="352" r:id="rId13"/>
    <p:sldId id="353" r:id="rId14"/>
    <p:sldId id="354" r:id="rId15"/>
    <p:sldId id="355" r:id="rId16"/>
    <p:sldId id="356" r:id="rId17"/>
    <p:sldId id="357" r:id="rId18"/>
    <p:sldId id="359" r:id="rId19"/>
    <p:sldId id="360" r:id="rId20"/>
  </p:sldIdLst>
  <p:sldSz cx="12192000" cy="6858000"/>
  <p:notesSz cx="9144000" cy="6858000"/>
  <p:defaultTextStyle>
    <a:defPPr>
      <a:defRPr lang="en-US"/>
    </a:defPPr>
    <a:lvl1pPr algn="l" rtl="0" fontAlgn="base">
      <a:spcBef>
        <a:spcPct val="0"/>
      </a:spcBef>
      <a:spcAft>
        <a:spcPct val="0"/>
      </a:spcAft>
      <a:defRPr kern="1200">
        <a:solidFill>
          <a:schemeClr val="tx1"/>
        </a:solidFill>
        <a:latin typeface="Verdana" pitchFamily="34" charset="0"/>
        <a:ea typeface="+mn-ea"/>
        <a:cs typeface="+mn-cs"/>
      </a:defRPr>
    </a:lvl1pPr>
    <a:lvl2pPr marL="457200" algn="l" rtl="0" fontAlgn="base">
      <a:spcBef>
        <a:spcPct val="0"/>
      </a:spcBef>
      <a:spcAft>
        <a:spcPct val="0"/>
      </a:spcAft>
      <a:defRPr kern="1200">
        <a:solidFill>
          <a:schemeClr val="tx1"/>
        </a:solidFill>
        <a:latin typeface="Verdana" pitchFamily="34" charset="0"/>
        <a:ea typeface="+mn-ea"/>
        <a:cs typeface="+mn-cs"/>
      </a:defRPr>
    </a:lvl2pPr>
    <a:lvl3pPr marL="914400" algn="l" rtl="0" fontAlgn="base">
      <a:spcBef>
        <a:spcPct val="0"/>
      </a:spcBef>
      <a:spcAft>
        <a:spcPct val="0"/>
      </a:spcAft>
      <a:defRPr kern="1200">
        <a:solidFill>
          <a:schemeClr val="tx1"/>
        </a:solidFill>
        <a:latin typeface="Verdana" pitchFamily="34" charset="0"/>
        <a:ea typeface="+mn-ea"/>
        <a:cs typeface="+mn-cs"/>
      </a:defRPr>
    </a:lvl3pPr>
    <a:lvl4pPr marL="1371600" algn="l" rtl="0" fontAlgn="base">
      <a:spcBef>
        <a:spcPct val="0"/>
      </a:spcBef>
      <a:spcAft>
        <a:spcPct val="0"/>
      </a:spcAft>
      <a:defRPr kern="1200">
        <a:solidFill>
          <a:schemeClr val="tx1"/>
        </a:solidFill>
        <a:latin typeface="Verdana" pitchFamily="34" charset="0"/>
        <a:ea typeface="+mn-ea"/>
        <a:cs typeface="+mn-cs"/>
      </a:defRPr>
    </a:lvl4pPr>
    <a:lvl5pPr marL="1828800" algn="l" rtl="0" fontAlgn="base">
      <a:spcBef>
        <a:spcPct val="0"/>
      </a:spcBef>
      <a:spcAft>
        <a:spcPct val="0"/>
      </a:spcAft>
      <a:defRPr kern="1200">
        <a:solidFill>
          <a:schemeClr val="tx1"/>
        </a:solidFill>
        <a:latin typeface="Verdana" pitchFamily="34" charset="0"/>
        <a:ea typeface="+mn-ea"/>
        <a:cs typeface="+mn-cs"/>
      </a:defRPr>
    </a:lvl5pPr>
    <a:lvl6pPr marL="2286000" algn="l" defTabSz="914400" rtl="0" eaLnBrk="1" latinLnBrk="0" hangingPunct="1">
      <a:defRPr kern="1200">
        <a:solidFill>
          <a:schemeClr val="tx1"/>
        </a:solidFill>
        <a:latin typeface="Verdana" pitchFamily="34" charset="0"/>
        <a:ea typeface="+mn-ea"/>
        <a:cs typeface="+mn-cs"/>
      </a:defRPr>
    </a:lvl6pPr>
    <a:lvl7pPr marL="2743200" algn="l" defTabSz="914400" rtl="0" eaLnBrk="1" latinLnBrk="0" hangingPunct="1">
      <a:defRPr kern="1200">
        <a:solidFill>
          <a:schemeClr val="tx1"/>
        </a:solidFill>
        <a:latin typeface="Verdana" pitchFamily="34" charset="0"/>
        <a:ea typeface="+mn-ea"/>
        <a:cs typeface="+mn-cs"/>
      </a:defRPr>
    </a:lvl7pPr>
    <a:lvl8pPr marL="3200400" algn="l" defTabSz="914400" rtl="0" eaLnBrk="1" latinLnBrk="0" hangingPunct="1">
      <a:defRPr kern="1200">
        <a:solidFill>
          <a:schemeClr val="tx1"/>
        </a:solidFill>
        <a:latin typeface="Verdana" pitchFamily="34" charset="0"/>
        <a:ea typeface="+mn-ea"/>
        <a:cs typeface="+mn-cs"/>
      </a:defRPr>
    </a:lvl8pPr>
    <a:lvl9pPr marL="3657600" algn="l" defTabSz="914400" rtl="0" eaLnBrk="1" latinLnBrk="0" hangingPunct="1">
      <a:defRPr kern="1200">
        <a:solidFill>
          <a:schemeClr val="tx1"/>
        </a:solidFill>
        <a:latin typeface="Verdana"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160" userDrawn="1">
          <p15:clr>
            <a:srgbClr val="A4A3A4"/>
          </p15:clr>
        </p15:guide>
        <p15:guide id="2" pos="288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598" autoAdjust="0"/>
  </p:normalViewPr>
  <p:slideViewPr>
    <p:cSldViewPr>
      <p:cViewPr varScale="1">
        <p:scale>
          <a:sx n="88" d="100"/>
          <a:sy n="88" d="100"/>
        </p:scale>
        <p:origin x="494" y="53"/>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66" d="100"/>
          <a:sy n="66" d="100"/>
        </p:scale>
        <p:origin x="-1956" y="-96"/>
      </p:cViewPr>
      <p:guideLst>
        <p:guide orient="horz" pos="2160"/>
        <p:guide pos="288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livier Gendreau" userId="6f3bfa7850ebd916" providerId="LiveId" clId="{9BDA66FE-A9AD-4C0D-A1FB-E51AD2263A43}"/>
    <pc:docChg chg="undo custSel addSld modSld">
      <pc:chgData name="Olivier Gendreau" userId="6f3bfa7850ebd916" providerId="LiveId" clId="{9BDA66FE-A9AD-4C0D-A1FB-E51AD2263A43}" dt="2018-08-21T19:31:10.159" v="266" actId="20577"/>
      <pc:docMkLst>
        <pc:docMk/>
      </pc:docMkLst>
      <pc:sldChg chg="modSp">
        <pc:chgData name="Olivier Gendreau" userId="6f3bfa7850ebd916" providerId="LiveId" clId="{9BDA66FE-A9AD-4C0D-A1FB-E51AD2263A43}" dt="2018-08-21T19:18:45.806" v="231" actId="20577"/>
        <pc:sldMkLst>
          <pc:docMk/>
          <pc:sldMk cId="243292096" sldId="348"/>
        </pc:sldMkLst>
        <pc:spChg chg="mod">
          <ac:chgData name="Olivier Gendreau" userId="6f3bfa7850ebd916" providerId="LiveId" clId="{9BDA66FE-A9AD-4C0D-A1FB-E51AD2263A43}" dt="2018-08-21T19:18:45.806" v="231" actId="20577"/>
          <ac:spMkLst>
            <pc:docMk/>
            <pc:sldMk cId="243292096" sldId="348"/>
            <ac:spMk id="3" creationId="{00000000-0000-0000-0000-000000000000}"/>
          </ac:spMkLst>
        </pc:spChg>
      </pc:sldChg>
      <pc:sldChg chg="modSp">
        <pc:chgData name="Olivier Gendreau" userId="6f3bfa7850ebd916" providerId="LiveId" clId="{9BDA66FE-A9AD-4C0D-A1FB-E51AD2263A43}" dt="2018-08-21T19:31:10.159" v="266" actId="20577"/>
        <pc:sldMkLst>
          <pc:docMk/>
          <pc:sldMk cId="3023942993" sldId="350"/>
        </pc:sldMkLst>
        <pc:spChg chg="mod">
          <ac:chgData name="Olivier Gendreau" userId="6f3bfa7850ebd916" providerId="LiveId" clId="{9BDA66FE-A9AD-4C0D-A1FB-E51AD2263A43}" dt="2018-08-21T19:31:10.159" v="266" actId="20577"/>
          <ac:spMkLst>
            <pc:docMk/>
            <pc:sldMk cId="3023942993" sldId="350"/>
            <ac:spMk id="3" creationId="{00000000-0000-0000-0000-000000000000}"/>
          </ac:spMkLst>
        </pc:spChg>
        <pc:spChg chg="mod">
          <ac:chgData name="Olivier Gendreau" userId="6f3bfa7850ebd916" providerId="LiveId" clId="{9BDA66FE-A9AD-4C0D-A1FB-E51AD2263A43}" dt="2018-08-21T18:21:52.569" v="27" actId="1076"/>
          <ac:spMkLst>
            <pc:docMk/>
            <pc:sldMk cId="3023942993" sldId="350"/>
            <ac:spMk id="6" creationId="{8C529BA0-6823-4279-ADE9-3D0F4FB9D94A}"/>
          </ac:spMkLst>
        </pc:spChg>
      </pc:sldChg>
      <pc:sldChg chg="modSp">
        <pc:chgData name="Olivier Gendreau" userId="6f3bfa7850ebd916" providerId="LiveId" clId="{9BDA66FE-A9AD-4C0D-A1FB-E51AD2263A43}" dt="2018-08-21T19:28:08.027" v="256" actId="313"/>
        <pc:sldMkLst>
          <pc:docMk/>
          <pc:sldMk cId="169181681" sldId="352"/>
        </pc:sldMkLst>
        <pc:spChg chg="mod">
          <ac:chgData name="Olivier Gendreau" userId="6f3bfa7850ebd916" providerId="LiveId" clId="{9BDA66FE-A9AD-4C0D-A1FB-E51AD2263A43}" dt="2018-08-21T19:28:08.027" v="256" actId="313"/>
          <ac:spMkLst>
            <pc:docMk/>
            <pc:sldMk cId="169181681" sldId="352"/>
            <ac:spMk id="3" creationId="{00000000-0000-0000-0000-000000000000}"/>
          </ac:spMkLst>
        </pc:spChg>
      </pc:sldChg>
      <pc:sldChg chg="addSp modSp modAnim">
        <pc:chgData name="Olivier Gendreau" userId="6f3bfa7850ebd916" providerId="LiveId" clId="{9BDA66FE-A9AD-4C0D-A1FB-E51AD2263A43}" dt="2018-08-21T19:19:25.985" v="235" actId="20577"/>
        <pc:sldMkLst>
          <pc:docMk/>
          <pc:sldMk cId="3801398074" sldId="357"/>
        </pc:sldMkLst>
        <pc:spChg chg="mod">
          <ac:chgData name="Olivier Gendreau" userId="6f3bfa7850ebd916" providerId="LiveId" clId="{9BDA66FE-A9AD-4C0D-A1FB-E51AD2263A43}" dt="2018-08-21T19:19:22.826" v="233" actId="20577"/>
          <ac:spMkLst>
            <pc:docMk/>
            <pc:sldMk cId="3801398074" sldId="357"/>
            <ac:spMk id="2" creationId="{00000000-0000-0000-0000-000000000000}"/>
          </ac:spMkLst>
        </pc:spChg>
        <pc:spChg chg="mod">
          <ac:chgData name="Olivier Gendreau" userId="6f3bfa7850ebd916" providerId="LiveId" clId="{9BDA66FE-A9AD-4C0D-A1FB-E51AD2263A43}" dt="2018-08-21T18:24:12.399" v="33"/>
          <ac:spMkLst>
            <pc:docMk/>
            <pc:sldMk cId="3801398074" sldId="357"/>
            <ac:spMk id="6" creationId="{D95A4B36-56C2-442C-A0C7-302F0E9A0DDD}"/>
          </ac:spMkLst>
        </pc:spChg>
        <pc:spChg chg="add mod">
          <ac:chgData name="Olivier Gendreau" userId="6f3bfa7850ebd916" providerId="LiveId" clId="{9BDA66FE-A9AD-4C0D-A1FB-E51AD2263A43}" dt="2018-08-21T19:19:25.985" v="235" actId="20577"/>
          <ac:spMkLst>
            <pc:docMk/>
            <pc:sldMk cId="3801398074" sldId="357"/>
            <ac:spMk id="7" creationId="{1E24B043-D84E-461F-91F2-537D1AF5ACCF}"/>
          </ac:spMkLst>
        </pc:spChg>
      </pc:sldChg>
      <pc:sldChg chg="addSp modSp add modAnim">
        <pc:chgData name="Olivier Gendreau" userId="6f3bfa7850ebd916" providerId="LiveId" clId="{9BDA66FE-A9AD-4C0D-A1FB-E51AD2263A43}" dt="2018-08-21T19:26:48.741" v="251" actId="20577"/>
        <pc:sldMkLst>
          <pc:docMk/>
          <pc:sldMk cId="1422703429" sldId="359"/>
        </pc:sldMkLst>
        <pc:spChg chg="mod">
          <ac:chgData name="Olivier Gendreau" userId="6f3bfa7850ebd916" providerId="LiveId" clId="{9BDA66FE-A9AD-4C0D-A1FB-E51AD2263A43}" dt="2018-08-21T19:26:48.741" v="251" actId="20577"/>
          <ac:spMkLst>
            <pc:docMk/>
            <pc:sldMk cId="1422703429" sldId="359"/>
            <ac:spMk id="2" creationId="{00000000-0000-0000-0000-000000000000}"/>
          </ac:spMkLst>
        </pc:spChg>
        <pc:spChg chg="mod">
          <ac:chgData name="Olivier Gendreau" userId="6f3bfa7850ebd916" providerId="LiveId" clId="{9BDA66FE-A9AD-4C0D-A1FB-E51AD2263A43}" dt="2018-08-21T19:07:11.113" v="209" actId="313"/>
          <ac:spMkLst>
            <pc:docMk/>
            <pc:sldMk cId="1422703429" sldId="359"/>
            <ac:spMk id="6" creationId="{D95A4B36-56C2-442C-A0C7-302F0E9A0DDD}"/>
          </ac:spMkLst>
        </pc:spChg>
        <pc:spChg chg="add mod">
          <ac:chgData name="Olivier Gendreau" userId="6f3bfa7850ebd916" providerId="LiveId" clId="{9BDA66FE-A9AD-4C0D-A1FB-E51AD2263A43}" dt="2018-08-21T19:19:28.949" v="237" actId="20577"/>
          <ac:spMkLst>
            <pc:docMk/>
            <pc:sldMk cId="1422703429" sldId="359"/>
            <ac:spMk id="7" creationId="{87E8875D-9B0A-4DDC-9B4E-EA6CDCC2EE74}"/>
          </ac:spMkLst>
        </pc:spChg>
      </pc:sldChg>
      <pc:sldChg chg="modSp add">
        <pc:chgData name="Olivier Gendreau" userId="6f3bfa7850ebd916" providerId="LiveId" clId="{9BDA66FE-A9AD-4C0D-A1FB-E51AD2263A43}" dt="2018-08-21T19:26:53.200" v="253" actId="20577"/>
        <pc:sldMkLst>
          <pc:docMk/>
          <pc:sldMk cId="254251870" sldId="360"/>
        </pc:sldMkLst>
        <pc:spChg chg="mod">
          <ac:chgData name="Olivier Gendreau" userId="6f3bfa7850ebd916" providerId="LiveId" clId="{9BDA66FE-A9AD-4C0D-A1FB-E51AD2263A43}" dt="2018-08-21T19:26:53.200" v="253" actId="20577"/>
          <ac:spMkLst>
            <pc:docMk/>
            <pc:sldMk cId="254251870" sldId="360"/>
            <ac:spMk id="2" creationId="{00000000-0000-0000-0000-000000000000}"/>
          </ac:spMkLst>
        </pc:spChg>
        <pc:spChg chg="mod">
          <ac:chgData name="Olivier Gendreau" userId="6f3bfa7850ebd916" providerId="LiveId" clId="{9BDA66FE-A9AD-4C0D-A1FB-E51AD2263A43}" dt="2018-08-21T19:23:58.222" v="245" actId="113"/>
          <ac:spMkLst>
            <pc:docMk/>
            <pc:sldMk cId="254251870" sldId="360"/>
            <ac:spMk id="6" creationId="{D95A4B36-56C2-442C-A0C7-302F0E9A0DDD}"/>
          </ac:spMkLst>
        </pc:spChg>
        <pc:spChg chg="mod">
          <ac:chgData name="Olivier Gendreau" userId="6f3bfa7850ebd916" providerId="LiveId" clId="{9BDA66FE-A9AD-4C0D-A1FB-E51AD2263A43}" dt="2018-08-21T19:19:32.475" v="239" actId="20577"/>
          <ac:spMkLst>
            <pc:docMk/>
            <pc:sldMk cId="254251870" sldId="360"/>
            <ac:spMk id="7" creationId="{1E24B043-D84E-461F-91F2-537D1AF5ACCF}"/>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CB1F98-645C-4415-B196-C87F1F941758}" type="doc">
      <dgm:prSet loTypeId="urn:microsoft.com/office/officeart/2005/8/layout/hChevron3" loCatId="process" qsTypeId="urn:microsoft.com/office/officeart/2005/8/quickstyle/simple1" qsCatId="simple" csTypeId="urn:microsoft.com/office/officeart/2005/8/colors/accent1_2" csCatId="accent1" phldr="1"/>
      <dgm:spPr/>
    </dgm:pt>
    <dgm:pt modelId="{BCFA87C6-10EF-4E10-BC2A-F39E47FBF4F2}">
      <dgm:prSet phldrT="[Texte]"/>
      <dgm:spPr>
        <a:solidFill>
          <a:schemeClr val="accent5"/>
        </a:solidFill>
      </dgm:spPr>
      <dgm:t>
        <a:bodyPr/>
        <a:lstStyle/>
        <a:p>
          <a:pPr algn="l"/>
          <a:r>
            <a:rPr lang="fr-CA" dirty="0"/>
            <a:t> Rôle du gestionnaire</a:t>
          </a:r>
          <a:endParaRPr lang="fr-CA" b="0" dirty="0"/>
        </a:p>
      </dgm:t>
    </dgm:pt>
    <dgm:pt modelId="{AC4688DA-1872-4999-98D0-A99262AA72DB}" type="parTrans" cxnId="{3A7D3E0A-F53F-41F9-8F1F-402718E43C1A}">
      <dgm:prSet/>
      <dgm:spPr/>
      <dgm:t>
        <a:bodyPr/>
        <a:lstStyle/>
        <a:p>
          <a:endParaRPr lang="fr-CA"/>
        </a:p>
      </dgm:t>
    </dgm:pt>
    <dgm:pt modelId="{BC41ABA7-A70A-48BD-ADBD-F1CDEFD2338F}" type="sibTrans" cxnId="{3A7D3E0A-F53F-41F9-8F1F-402718E43C1A}">
      <dgm:prSet/>
      <dgm:spPr/>
      <dgm:t>
        <a:bodyPr/>
        <a:lstStyle/>
        <a:p>
          <a:endParaRPr lang="fr-CA"/>
        </a:p>
      </dgm:t>
    </dgm:pt>
    <dgm:pt modelId="{6F55F0A1-8456-40FC-A1C1-B880E6DD400B}">
      <dgm:prSet phldrT="[Texte]"/>
      <dgm:spPr/>
      <dgm:t>
        <a:bodyPr/>
        <a:lstStyle/>
        <a:p>
          <a:pPr algn="l"/>
          <a:r>
            <a:rPr lang="fr-CA" dirty="0"/>
            <a:t>   Gestion d’équipe</a:t>
          </a:r>
        </a:p>
      </dgm:t>
    </dgm:pt>
    <dgm:pt modelId="{F2B220C4-F5BA-4C12-A0B9-94AA70207B2A}" type="parTrans" cxnId="{EB0B0204-F886-4694-A3AA-98F96A8A2390}">
      <dgm:prSet/>
      <dgm:spPr/>
      <dgm:t>
        <a:bodyPr/>
        <a:lstStyle/>
        <a:p>
          <a:endParaRPr lang="fr-CA"/>
        </a:p>
      </dgm:t>
    </dgm:pt>
    <dgm:pt modelId="{511CC2F0-D182-4E62-847E-322945E948DC}" type="sibTrans" cxnId="{EB0B0204-F886-4694-A3AA-98F96A8A2390}">
      <dgm:prSet/>
      <dgm:spPr/>
      <dgm:t>
        <a:bodyPr/>
        <a:lstStyle/>
        <a:p>
          <a:endParaRPr lang="fr-CA"/>
        </a:p>
      </dgm:t>
    </dgm:pt>
    <dgm:pt modelId="{49960540-4DE3-49D3-9A60-5678506EA498}">
      <dgm:prSet phldrT="[Texte]"/>
      <dgm:spPr/>
      <dgm:t>
        <a:bodyPr/>
        <a:lstStyle/>
        <a:p>
          <a:pPr algn="ctr"/>
          <a:r>
            <a:rPr lang="fr-CA" dirty="0"/>
            <a:t>Leadership </a:t>
          </a:r>
        </a:p>
      </dgm:t>
    </dgm:pt>
    <dgm:pt modelId="{73101FA1-51A4-4A59-8107-C12F8548E4F2}" type="parTrans" cxnId="{CC149004-F294-4771-BF85-E403CFB8185D}">
      <dgm:prSet/>
      <dgm:spPr/>
      <dgm:t>
        <a:bodyPr/>
        <a:lstStyle/>
        <a:p>
          <a:endParaRPr lang="fr-CA"/>
        </a:p>
      </dgm:t>
    </dgm:pt>
    <dgm:pt modelId="{9E2C8B22-04F9-44F7-B413-0AA90FB75EE3}" type="sibTrans" cxnId="{CC149004-F294-4771-BF85-E403CFB8185D}">
      <dgm:prSet/>
      <dgm:spPr/>
      <dgm:t>
        <a:bodyPr/>
        <a:lstStyle/>
        <a:p>
          <a:endParaRPr lang="fr-CA"/>
        </a:p>
      </dgm:t>
    </dgm:pt>
    <dgm:pt modelId="{88A7BD5C-4551-43DD-BB0D-59D2FC7EFAB0}">
      <dgm:prSet phldrT="[Texte]"/>
      <dgm:spPr/>
      <dgm:t>
        <a:bodyPr/>
        <a:lstStyle/>
        <a:p>
          <a:pPr algn="l"/>
          <a:r>
            <a:rPr lang="fr-CA" dirty="0"/>
            <a:t>    Communications</a:t>
          </a:r>
        </a:p>
      </dgm:t>
    </dgm:pt>
    <dgm:pt modelId="{51066C9D-3761-4613-9275-8173C8EADDF0}" type="parTrans" cxnId="{19CFE48D-08BF-4E3E-A8CB-AA553A9C8BB0}">
      <dgm:prSet/>
      <dgm:spPr/>
      <dgm:t>
        <a:bodyPr/>
        <a:lstStyle/>
        <a:p>
          <a:endParaRPr lang="fr-CA"/>
        </a:p>
      </dgm:t>
    </dgm:pt>
    <dgm:pt modelId="{8C2A1BC9-0521-4FBD-B7F3-61FC2D85CF2C}" type="sibTrans" cxnId="{19CFE48D-08BF-4E3E-A8CB-AA553A9C8BB0}">
      <dgm:prSet/>
      <dgm:spPr/>
      <dgm:t>
        <a:bodyPr/>
        <a:lstStyle/>
        <a:p>
          <a:endParaRPr lang="fr-CA"/>
        </a:p>
      </dgm:t>
    </dgm:pt>
    <dgm:pt modelId="{772BCF06-EB5E-4C80-BDD1-9F8AEAFD2953}" type="pres">
      <dgm:prSet presAssocID="{80CB1F98-645C-4415-B196-C87F1F941758}" presName="Name0" presStyleCnt="0">
        <dgm:presLayoutVars>
          <dgm:dir/>
          <dgm:resizeHandles val="exact"/>
        </dgm:presLayoutVars>
      </dgm:prSet>
      <dgm:spPr/>
    </dgm:pt>
    <dgm:pt modelId="{802D8A75-BB18-4B9D-BDC0-66B0AB00323D}" type="pres">
      <dgm:prSet presAssocID="{BCFA87C6-10EF-4E10-BC2A-F39E47FBF4F2}" presName="parTxOnly" presStyleLbl="node1" presStyleIdx="0" presStyleCnt="4" custScaleX="96241">
        <dgm:presLayoutVars>
          <dgm:bulletEnabled val="1"/>
        </dgm:presLayoutVars>
      </dgm:prSet>
      <dgm:spPr/>
      <dgm:t>
        <a:bodyPr/>
        <a:lstStyle/>
        <a:p>
          <a:endParaRPr lang="fr-FR"/>
        </a:p>
      </dgm:t>
    </dgm:pt>
    <dgm:pt modelId="{FF88DCE3-C994-42A0-B41C-1D7C8F358BD0}" type="pres">
      <dgm:prSet presAssocID="{BC41ABA7-A70A-48BD-ADBD-F1CDEFD2338F}" presName="parSpace" presStyleCnt="0"/>
      <dgm:spPr/>
    </dgm:pt>
    <dgm:pt modelId="{09229853-3ED3-4D7F-9A34-29570FDC7ED2}" type="pres">
      <dgm:prSet presAssocID="{6F55F0A1-8456-40FC-A1C1-B880E6DD400B}" presName="parTxOnly" presStyleLbl="node1" presStyleIdx="1" presStyleCnt="4" custScaleX="98945">
        <dgm:presLayoutVars>
          <dgm:bulletEnabled val="1"/>
        </dgm:presLayoutVars>
      </dgm:prSet>
      <dgm:spPr/>
      <dgm:t>
        <a:bodyPr/>
        <a:lstStyle/>
        <a:p>
          <a:endParaRPr lang="fr-FR"/>
        </a:p>
      </dgm:t>
    </dgm:pt>
    <dgm:pt modelId="{DACA71CD-55B3-444E-B057-2CD153528880}" type="pres">
      <dgm:prSet presAssocID="{511CC2F0-D182-4E62-847E-322945E948DC}" presName="parSpace" presStyleCnt="0"/>
      <dgm:spPr/>
    </dgm:pt>
    <dgm:pt modelId="{BF68EC1A-21F5-4FA0-8AE8-75298DD8114C}" type="pres">
      <dgm:prSet presAssocID="{88A7BD5C-4551-43DD-BB0D-59D2FC7EFAB0}" presName="parTxOnly" presStyleLbl="node1" presStyleIdx="2" presStyleCnt="4">
        <dgm:presLayoutVars>
          <dgm:bulletEnabled val="1"/>
        </dgm:presLayoutVars>
      </dgm:prSet>
      <dgm:spPr/>
      <dgm:t>
        <a:bodyPr/>
        <a:lstStyle/>
        <a:p>
          <a:endParaRPr lang="fr-FR"/>
        </a:p>
      </dgm:t>
    </dgm:pt>
    <dgm:pt modelId="{5B0E5516-5D2E-4F56-9988-87D60AAF0EF3}" type="pres">
      <dgm:prSet presAssocID="{8C2A1BC9-0521-4FBD-B7F3-61FC2D85CF2C}" presName="parSpace" presStyleCnt="0"/>
      <dgm:spPr/>
    </dgm:pt>
    <dgm:pt modelId="{E6966C7D-269B-4910-BD64-E11351510C5E}" type="pres">
      <dgm:prSet presAssocID="{49960540-4DE3-49D3-9A60-5678506EA498}" presName="parTxOnly" presStyleLbl="node1" presStyleIdx="3" presStyleCnt="4" custScaleX="89177">
        <dgm:presLayoutVars>
          <dgm:bulletEnabled val="1"/>
        </dgm:presLayoutVars>
      </dgm:prSet>
      <dgm:spPr/>
      <dgm:t>
        <a:bodyPr/>
        <a:lstStyle/>
        <a:p>
          <a:endParaRPr lang="fr-FR"/>
        </a:p>
      </dgm:t>
    </dgm:pt>
  </dgm:ptLst>
  <dgm:cxnLst>
    <dgm:cxn modelId="{19CFE48D-08BF-4E3E-A8CB-AA553A9C8BB0}" srcId="{80CB1F98-645C-4415-B196-C87F1F941758}" destId="{88A7BD5C-4551-43DD-BB0D-59D2FC7EFAB0}" srcOrd="2" destOrd="0" parTransId="{51066C9D-3761-4613-9275-8173C8EADDF0}" sibTransId="{8C2A1BC9-0521-4FBD-B7F3-61FC2D85CF2C}"/>
    <dgm:cxn modelId="{CC149004-F294-4771-BF85-E403CFB8185D}" srcId="{80CB1F98-645C-4415-B196-C87F1F941758}" destId="{49960540-4DE3-49D3-9A60-5678506EA498}" srcOrd="3" destOrd="0" parTransId="{73101FA1-51A4-4A59-8107-C12F8548E4F2}" sibTransId="{9E2C8B22-04F9-44F7-B413-0AA90FB75EE3}"/>
    <dgm:cxn modelId="{D99D9FA5-A974-45BC-A656-0BBC24943DB4}" type="presOf" srcId="{80CB1F98-645C-4415-B196-C87F1F941758}" destId="{772BCF06-EB5E-4C80-BDD1-9F8AEAFD2953}" srcOrd="0" destOrd="0" presId="urn:microsoft.com/office/officeart/2005/8/layout/hChevron3"/>
    <dgm:cxn modelId="{D2189688-12BD-48B0-8B78-3D0FA9AE6916}" type="presOf" srcId="{88A7BD5C-4551-43DD-BB0D-59D2FC7EFAB0}" destId="{BF68EC1A-21F5-4FA0-8AE8-75298DD8114C}" srcOrd="0" destOrd="0" presId="urn:microsoft.com/office/officeart/2005/8/layout/hChevron3"/>
    <dgm:cxn modelId="{EB0B0204-F886-4694-A3AA-98F96A8A2390}" srcId="{80CB1F98-645C-4415-B196-C87F1F941758}" destId="{6F55F0A1-8456-40FC-A1C1-B880E6DD400B}" srcOrd="1" destOrd="0" parTransId="{F2B220C4-F5BA-4C12-A0B9-94AA70207B2A}" sibTransId="{511CC2F0-D182-4E62-847E-322945E948DC}"/>
    <dgm:cxn modelId="{1D4C178C-4896-41E7-9A5E-981534EB825B}" type="presOf" srcId="{49960540-4DE3-49D3-9A60-5678506EA498}" destId="{E6966C7D-269B-4910-BD64-E11351510C5E}" srcOrd="0" destOrd="0" presId="urn:microsoft.com/office/officeart/2005/8/layout/hChevron3"/>
    <dgm:cxn modelId="{3A7D3E0A-F53F-41F9-8F1F-402718E43C1A}" srcId="{80CB1F98-645C-4415-B196-C87F1F941758}" destId="{BCFA87C6-10EF-4E10-BC2A-F39E47FBF4F2}" srcOrd="0" destOrd="0" parTransId="{AC4688DA-1872-4999-98D0-A99262AA72DB}" sibTransId="{BC41ABA7-A70A-48BD-ADBD-F1CDEFD2338F}"/>
    <dgm:cxn modelId="{20AC3ECB-E04F-4DED-8E80-2F46A8F2CF64}" type="presOf" srcId="{BCFA87C6-10EF-4E10-BC2A-F39E47FBF4F2}" destId="{802D8A75-BB18-4B9D-BDC0-66B0AB00323D}" srcOrd="0" destOrd="0" presId="urn:microsoft.com/office/officeart/2005/8/layout/hChevron3"/>
    <dgm:cxn modelId="{D6A4A525-A59F-4A56-A9FB-526D3CEF3CA7}" type="presOf" srcId="{6F55F0A1-8456-40FC-A1C1-B880E6DD400B}" destId="{09229853-3ED3-4D7F-9A34-29570FDC7ED2}" srcOrd="0" destOrd="0" presId="urn:microsoft.com/office/officeart/2005/8/layout/hChevron3"/>
    <dgm:cxn modelId="{82B282C8-11FE-458B-8561-692B40C9DAC2}" type="presParOf" srcId="{772BCF06-EB5E-4C80-BDD1-9F8AEAFD2953}" destId="{802D8A75-BB18-4B9D-BDC0-66B0AB00323D}" srcOrd="0" destOrd="0" presId="urn:microsoft.com/office/officeart/2005/8/layout/hChevron3"/>
    <dgm:cxn modelId="{E4E5A28C-3B93-4B7D-B622-15184A00F7DE}" type="presParOf" srcId="{772BCF06-EB5E-4C80-BDD1-9F8AEAFD2953}" destId="{FF88DCE3-C994-42A0-B41C-1D7C8F358BD0}" srcOrd="1" destOrd="0" presId="urn:microsoft.com/office/officeart/2005/8/layout/hChevron3"/>
    <dgm:cxn modelId="{444699E4-8837-4FAE-9DD1-BB7A0BDDCF28}" type="presParOf" srcId="{772BCF06-EB5E-4C80-BDD1-9F8AEAFD2953}" destId="{09229853-3ED3-4D7F-9A34-29570FDC7ED2}" srcOrd="2" destOrd="0" presId="urn:microsoft.com/office/officeart/2005/8/layout/hChevron3"/>
    <dgm:cxn modelId="{9C953E01-0549-4ABD-8C76-0CA82ED80233}" type="presParOf" srcId="{772BCF06-EB5E-4C80-BDD1-9F8AEAFD2953}" destId="{DACA71CD-55B3-444E-B057-2CD153528880}" srcOrd="3" destOrd="0" presId="urn:microsoft.com/office/officeart/2005/8/layout/hChevron3"/>
    <dgm:cxn modelId="{0FD52776-326C-4939-B24B-20419B15A07D}" type="presParOf" srcId="{772BCF06-EB5E-4C80-BDD1-9F8AEAFD2953}" destId="{BF68EC1A-21F5-4FA0-8AE8-75298DD8114C}" srcOrd="4" destOrd="0" presId="urn:microsoft.com/office/officeart/2005/8/layout/hChevron3"/>
    <dgm:cxn modelId="{C70A0426-C83D-45DE-AF0C-B3F2DCBBB1CC}" type="presParOf" srcId="{772BCF06-EB5E-4C80-BDD1-9F8AEAFD2953}" destId="{5B0E5516-5D2E-4F56-9988-87D60AAF0EF3}" srcOrd="5" destOrd="0" presId="urn:microsoft.com/office/officeart/2005/8/layout/hChevron3"/>
    <dgm:cxn modelId="{F51E35EA-30CC-4142-8047-D0BDB9F8F6D2}" type="presParOf" srcId="{772BCF06-EB5E-4C80-BDD1-9F8AEAFD2953}" destId="{E6966C7D-269B-4910-BD64-E11351510C5E}"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CB1F98-645C-4415-B196-C87F1F941758}" type="doc">
      <dgm:prSet loTypeId="urn:microsoft.com/office/officeart/2005/8/layout/hChevron3" loCatId="process" qsTypeId="urn:microsoft.com/office/officeart/2005/8/quickstyle/simple1" qsCatId="simple" csTypeId="urn:microsoft.com/office/officeart/2005/8/colors/accent1_2" csCatId="accent1" phldr="1"/>
      <dgm:spPr/>
    </dgm:pt>
    <dgm:pt modelId="{BCFA87C6-10EF-4E10-BC2A-F39E47FBF4F2}">
      <dgm:prSet phldrT="[Texte]"/>
      <dgm:spPr>
        <a:solidFill>
          <a:schemeClr val="accent1"/>
        </a:solidFill>
      </dgm:spPr>
      <dgm:t>
        <a:bodyPr/>
        <a:lstStyle/>
        <a:p>
          <a:pPr algn="l"/>
          <a:r>
            <a:rPr lang="fr-CA" dirty="0"/>
            <a:t> Rôle du gestionnaire</a:t>
          </a:r>
          <a:endParaRPr lang="fr-CA" b="0" dirty="0"/>
        </a:p>
      </dgm:t>
    </dgm:pt>
    <dgm:pt modelId="{AC4688DA-1872-4999-98D0-A99262AA72DB}" type="parTrans" cxnId="{3A7D3E0A-F53F-41F9-8F1F-402718E43C1A}">
      <dgm:prSet/>
      <dgm:spPr/>
      <dgm:t>
        <a:bodyPr/>
        <a:lstStyle/>
        <a:p>
          <a:endParaRPr lang="fr-CA"/>
        </a:p>
      </dgm:t>
    </dgm:pt>
    <dgm:pt modelId="{BC41ABA7-A70A-48BD-ADBD-F1CDEFD2338F}" type="sibTrans" cxnId="{3A7D3E0A-F53F-41F9-8F1F-402718E43C1A}">
      <dgm:prSet/>
      <dgm:spPr/>
      <dgm:t>
        <a:bodyPr/>
        <a:lstStyle/>
        <a:p>
          <a:endParaRPr lang="fr-CA"/>
        </a:p>
      </dgm:t>
    </dgm:pt>
    <dgm:pt modelId="{6F55F0A1-8456-40FC-A1C1-B880E6DD400B}">
      <dgm:prSet phldrT="[Texte]"/>
      <dgm:spPr>
        <a:solidFill>
          <a:schemeClr val="accent5"/>
        </a:solidFill>
      </dgm:spPr>
      <dgm:t>
        <a:bodyPr/>
        <a:lstStyle/>
        <a:p>
          <a:pPr algn="l"/>
          <a:r>
            <a:rPr lang="fr-CA" dirty="0"/>
            <a:t>   Gestion d’équipe</a:t>
          </a:r>
        </a:p>
      </dgm:t>
    </dgm:pt>
    <dgm:pt modelId="{F2B220C4-F5BA-4C12-A0B9-94AA70207B2A}" type="parTrans" cxnId="{EB0B0204-F886-4694-A3AA-98F96A8A2390}">
      <dgm:prSet/>
      <dgm:spPr/>
      <dgm:t>
        <a:bodyPr/>
        <a:lstStyle/>
        <a:p>
          <a:endParaRPr lang="fr-CA"/>
        </a:p>
      </dgm:t>
    </dgm:pt>
    <dgm:pt modelId="{511CC2F0-D182-4E62-847E-322945E948DC}" type="sibTrans" cxnId="{EB0B0204-F886-4694-A3AA-98F96A8A2390}">
      <dgm:prSet/>
      <dgm:spPr/>
      <dgm:t>
        <a:bodyPr/>
        <a:lstStyle/>
        <a:p>
          <a:endParaRPr lang="fr-CA"/>
        </a:p>
      </dgm:t>
    </dgm:pt>
    <dgm:pt modelId="{49960540-4DE3-49D3-9A60-5678506EA498}">
      <dgm:prSet phldrT="[Texte]"/>
      <dgm:spPr/>
      <dgm:t>
        <a:bodyPr/>
        <a:lstStyle/>
        <a:p>
          <a:pPr algn="ctr"/>
          <a:r>
            <a:rPr lang="fr-CA" dirty="0"/>
            <a:t>Leadership </a:t>
          </a:r>
        </a:p>
      </dgm:t>
    </dgm:pt>
    <dgm:pt modelId="{73101FA1-51A4-4A59-8107-C12F8548E4F2}" type="parTrans" cxnId="{CC149004-F294-4771-BF85-E403CFB8185D}">
      <dgm:prSet/>
      <dgm:spPr/>
      <dgm:t>
        <a:bodyPr/>
        <a:lstStyle/>
        <a:p>
          <a:endParaRPr lang="fr-CA"/>
        </a:p>
      </dgm:t>
    </dgm:pt>
    <dgm:pt modelId="{9E2C8B22-04F9-44F7-B413-0AA90FB75EE3}" type="sibTrans" cxnId="{CC149004-F294-4771-BF85-E403CFB8185D}">
      <dgm:prSet/>
      <dgm:spPr/>
      <dgm:t>
        <a:bodyPr/>
        <a:lstStyle/>
        <a:p>
          <a:endParaRPr lang="fr-CA"/>
        </a:p>
      </dgm:t>
    </dgm:pt>
    <dgm:pt modelId="{88A7BD5C-4551-43DD-BB0D-59D2FC7EFAB0}">
      <dgm:prSet phldrT="[Texte]"/>
      <dgm:spPr/>
      <dgm:t>
        <a:bodyPr/>
        <a:lstStyle/>
        <a:p>
          <a:pPr algn="l"/>
          <a:r>
            <a:rPr lang="fr-CA" dirty="0"/>
            <a:t>    Communications</a:t>
          </a:r>
        </a:p>
      </dgm:t>
    </dgm:pt>
    <dgm:pt modelId="{51066C9D-3761-4613-9275-8173C8EADDF0}" type="parTrans" cxnId="{19CFE48D-08BF-4E3E-A8CB-AA553A9C8BB0}">
      <dgm:prSet/>
      <dgm:spPr/>
      <dgm:t>
        <a:bodyPr/>
        <a:lstStyle/>
        <a:p>
          <a:endParaRPr lang="fr-CA"/>
        </a:p>
      </dgm:t>
    </dgm:pt>
    <dgm:pt modelId="{8C2A1BC9-0521-4FBD-B7F3-61FC2D85CF2C}" type="sibTrans" cxnId="{19CFE48D-08BF-4E3E-A8CB-AA553A9C8BB0}">
      <dgm:prSet/>
      <dgm:spPr/>
      <dgm:t>
        <a:bodyPr/>
        <a:lstStyle/>
        <a:p>
          <a:endParaRPr lang="fr-CA"/>
        </a:p>
      </dgm:t>
    </dgm:pt>
    <dgm:pt modelId="{772BCF06-EB5E-4C80-BDD1-9F8AEAFD2953}" type="pres">
      <dgm:prSet presAssocID="{80CB1F98-645C-4415-B196-C87F1F941758}" presName="Name0" presStyleCnt="0">
        <dgm:presLayoutVars>
          <dgm:dir/>
          <dgm:resizeHandles val="exact"/>
        </dgm:presLayoutVars>
      </dgm:prSet>
      <dgm:spPr/>
    </dgm:pt>
    <dgm:pt modelId="{802D8A75-BB18-4B9D-BDC0-66B0AB00323D}" type="pres">
      <dgm:prSet presAssocID="{BCFA87C6-10EF-4E10-BC2A-F39E47FBF4F2}" presName="parTxOnly" presStyleLbl="node1" presStyleIdx="0" presStyleCnt="4" custScaleX="96241">
        <dgm:presLayoutVars>
          <dgm:bulletEnabled val="1"/>
        </dgm:presLayoutVars>
      </dgm:prSet>
      <dgm:spPr/>
      <dgm:t>
        <a:bodyPr/>
        <a:lstStyle/>
        <a:p>
          <a:endParaRPr lang="fr-FR"/>
        </a:p>
      </dgm:t>
    </dgm:pt>
    <dgm:pt modelId="{FF88DCE3-C994-42A0-B41C-1D7C8F358BD0}" type="pres">
      <dgm:prSet presAssocID="{BC41ABA7-A70A-48BD-ADBD-F1CDEFD2338F}" presName="parSpace" presStyleCnt="0"/>
      <dgm:spPr/>
    </dgm:pt>
    <dgm:pt modelId="{09229853-3ED3-4D7F-9A34-29570FDC7ED2}" type="pres">
      <dgm:prSet presAssocID="{6F55F0A1-8456-40FC-A1C1-B880E6DD400B}" presName="parTxOnly" presStyleLbl="node1" presStyleIdx="1" presStyleCnt="4" custScaleX="98945">
        <dgm:presLayoutVars>
          <dgm:bulletEnabled val="1"/>
        </dgm:presLayoutVars>
      </dgm:prSet>
      <dgm:spPr/>
      <dgm:t>
        <a:bodyPr/>
        <a:lstStyle/>
        <a:p>
          <a:endParaRPr lang="fr-FR"/>
        </a:p>
      </dgm:t>
    </dgm:pt>
    <dgm:pt modelId="{DACA71CD-55B3-444E-B057-2CD153528880}" type="pres">
      <dgm:prSet presAssocID="{511CC2F0-D182-4E62-847E-322945E948DC}" presName="parSpace" presStyleCnt="0"/>
      <dgm:spPr/>
    </dgm:pt>
    <dgm:pt modelId="{BF68EC1A-21F5-4FA0-8AE8-75298DD8114C}" type="pres">
      <dgm:prSet presAssocID="{88A7BD5C-4551-43DD-BB0D-59D2FC7EFAB0}" presName="parTxOnly" presStyleLbl="node1" presStyleIdx="2" presStyleCnt="4">
        <dgm:presLayoutVars>
          <dgm:bulletEnabled val="1"/>
        </dgm:presLayoutVars>
      </dgm:prSet>
      <dgm:spPr/>
      <dgm:t>
        <a:bodyPr/>
        <a:lstStyle/>
        <a:p>
          <a:endParaRPr lang="fr-FR"/>
        </a:p>
      </dgm:t>
    </dgm:pt>
    <dgm:pt modelId="{5B0E5516-5D2E-4F56-9988-87D60AAF0EF3}" type="pres">
      <dgm:prSet presAssocID="{8C2A1BC9-0521-4FBD-B7F3-61FC2D85CF2C}" presName="parSpace" presStyleCnt="0"/>
      <dgm:spPr/>
    </dgm:pt>
    <dgm:pt modelId="{E6966C7D-269B-4910-BD64-E11351510C5E}" type="pres">
      <dgm:prSet presAssocID="{49960540-4DE3-49D3-9A60-5678506EA498}" presName="parTxOnly" presStyleLbl="node1" presStyleIdx="3" presStyleCnt="4" custScaleX="89177">
        <dgm:presLayoutVars>
          <dgm:bulletEnabled val="1"/>
        </dgm:presLayoutVars>
      </dgm:prSet>
      <dgm:spPr/>
      <dgm:t>
        <a:bodyPr/>
        <a:lstStyle/>
        <a:p>
          <a:endParaRPr lang="fr-FR"/>
        </a:p>
      </dgm:t>
    </dgm:pt>
  </dgm:ptLst>
  <dgm:cxnLst>
    <dgm:cxn modelId="{19CFE48D-08BF-4E3E-A8CB-AA553A9C8BB0}" srcId="{80CB1F98-645C-4415-B196-C87F1F941758}" destId="{88A7BD5C-4551-43DD-BB0D-59D2FC7EFAB0}" srcOrd="2" destOrd="0" parTransId="{51066C9D-3761-4613-9275-8173C8EADDF0}" sibTransId="{8C2A1BC9-0521-4FBD-B7F3-61FC2D85CF2C}"/>
    <dgm:cxn modelId="{CC149004-F294-4771-BF85-E403CFB8185D}" srcId="{80CB1F98-645C-4415-B196-C87F1F941758}" destId="{49960540-4DE3-49D3-9A60-5678506EA498}" srcOrd="3" destOrd="0" parTransId="{73101FA1-51A4-4A59-8107-C12F8548E4F2}" sibTransId="{9E2C8B22-04F9-44F7-B413-0AA90FB75EE3}"/>
    <dgm:cxn modelId="{D99D9FA5-A974-45BC-A656-0BBC24943DB4}" type="presOf" srcId="{80CB1F98-645C-4415-B196-C87F1F941758}" destId="{772BCF06-EB5E-4C80-BDD1-9F8AEAFD2953}" srcOrd="0" destOrd="0" presId="urn:microsoft.com/office/officeart/2005/8/layout/hChevron3"/>
    <dgm:cxn modelId="{D2189688-12BD-48B0-8B78-3D0FA9AE6916}" type="presOf" srcId="{88A7BD5C-4551-43DD-BB0D-59D2FC7EFAB0}" destId="{BF68EC1A-21F5-4FA0-8AE8-75298DD8114C}" srcOrd="0" destOrd="0" presId="urn:microsoft.com/office/officeart/2005/8/layout/hChevron3"/>
    <dgm:cxn modelId="{EB0B0204-F886-4694-A3AA-98F96A8A2390}" srcId="{80CB1F98-645C-4415-B196-C87F1F941758}" destId="{6F55F0A1-8456-40FC-A1C1-B880E6DD400B}" srcOrd="1" destOrd="0" parTransId="{F2B220C4-F5BA-4C12-A0B9-94AA70207B2A}" sibTransId="{511CC2F0-D182-4E62-847E-322945E948DC}"/>
    <dgm:cxn modelId="{1D4C178C-4896-41E7-9A5E-981534EB825B}" type="presOf" srcId="{49960540-4DE3-49D3-9A60-5678506EA498}" destId="{E6966C7D-269B-4910-BD64-E11351510C5E}" srcOrd="0" destOrd="0" presId="urn:microsoft.com/office/officeart/2005/8/layout/hChevron3"/>
    <dgm:cxn modelId="{3A7D3E0A-F53F-41F9-8F1F-402718E43C1A}" srcId="{80CB1F98-645C-4415-B196-C87F1F941758}" destId="{BCFA87C6-10EF-4E10-BC2A-F39E47FBF4F2}" srcOrd="0" destOrd="0" parTransId="{AC4688DA-1872-4999-98D0-A99262AA72DB}" sibTransId="{BC41ABA7-A70A-48BD-ADBD-F1CDEFD2338F}"/>
    <dgm:cxn modelId="{20AC3ECB-E04F-4DED-8E80-2F46A8F2CF64}" type="presOf" srcId="{BCFA87C6-10EF-4E10-BC2A-F39E47FBF4F2}" destId="{802D8A75-BB18-4B9D-BDC0-66B0AB00323D}" srcOrd="0" destOrd="0" presId="urn:microsoft.com/office/officeart/2005/8/layout/hChevron3"/>
    <dgm:cxn modelId="{D6A4A525-A59F-4A56-A9FB-526D3CEF3CA7}" type="presOf" srcId="{6F55F0A1-8456-40FC-A1C1-B880E6DD400B}" destId="{09229853-3ED3-4D7F-9A34-29570FDC7ED2}" srcOrd="0" destOrd="0" presId="urn:microsoft.com/office/officeart/2005/8/layout/hChevron3"/>
    <dgm:cxn modelId="{82B282C8-11FE-458B-8561-692B40C9DAC2}" type="presParOf" srcId="{772BCF06-EB5E-4C80-BDD1-9F8AEAFD2953}" destId="{802D8A75-BB18-4B9D-BDC0-66B0AB00323D}" srcOrd="0" destOrd="0" presId="urn:microsoft.com/office/officeart/2005/8/layout/hChevron3"/>
    <dgm:cxn modelId="{E4E5A28C-3B93-4B7D-B622-15184A00F7DE}" type="presParOf" srcId="{772BCF06-EB5E-4C80-BDD1-9F8AEAFD2953}" destId="{FF88DCE3-C994-42A0-B41C-1D7C8F358BD0}" srcOrd="1" destOrd="0" presId="urn:microsoft.com/office/officeart/2005/8/layout/hChevron3"/>
    <dgm:cxn modelId="{444699E4-8837-4FAE-9DD1-BB7A0BDDCF28}" type="presParOf" srcId="{772BCF06-EB5E-4C80-BDD1-9F8AEAFD2953}" destId="{09229853-3ED3-4D7F-9A34-29570FDC7ED2}" srcOrd="2" destOrd="0" presId="urn:microsoft.com/office/officeart/2005/8/layout/hChevron3"/>
    <dgm:cxn modelId="{9C953E01-0549-4ABD-8C76-0CA82ED80233}" type="presParOf" srcId="{772BCF06-EB5E-4C80-BDD1-9F8AEAFD2953}" destId="{DACA71CD-55B3-444E-B057-2CD153528880}" srcOrd="3" destOrd="0" presId="urn:microsoft.com/office/officeart/2005/8/layout/hChevron3"/>
    <dgm:cxn modelId="{0FD52776-326C-4939-B24B-20419B15A07D}" type="presParOf" srcId="{772BCF06-EB5E-4C80-BDD1-9F8AEAFD2953}" destId="{BF68EC1A-21F5-4FA0-8AE8-75298DD8114C}" srcOrd="4" destOrd="0" presId="urn:microsoft.com/office/officeart/2005/8/layout/hChevron3"/>
    <dgm:cxn modelId="{C70A0426-C83D-45DE-AF0C-B3F2DCBBB1CC}" type="presParOf" srcId="{772BCF06-EB5E-4C80-BDD1-9F8AEAFD2953}" destId="{5B0E5516-5D2E-4F56-9988-87D60AAF0EF3}" srcOrd="5" destOrd="0" presId="urn:microsoft.com/office/officeart/2005/8/layout/hChevron3"/>
    <dgm:cxn modelId="{F51E35EA-30CC-4142-8047-D0BDB9F8F6D2}" type="presParOf" srcId="{772BCF06-EB5E-4C80-BDD1-9F8AEAFD2953}" destId="{E6966C7D-269B-4910-BD64-E11351510C5E}"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0CB1F98-645C-4415-B196-C87F1F941758}" type="doc">
      <dgm:prSet loTypeId="urn:microsoft.com/office/officeart/2005/8/layout/hChevron3" loCatId="process" qsTypeId="urn:microsoft.com/office/officeart/2005/8/quickstyle/simple1" qsCatId="simple" csTypeId="urn:microsoft.com/office/officeart/2005/8/colors/accent1_2" csCatId="accent1" phldr="1"/>
      <dgm:spPr/>
    </dgm:pt>
    <dgm:pt modelId="{BCFA87C6-10EF-4E10-BC2A-F39E47FBF4F2}">
      <dgm:prSet phldrT="[Texte]"/>
      <dgm:spPr>
        <a:solidFill>
          <a:schemeClr val="accent1"/>
        </a:solidFill>
      </dgm:spPr>
      <dgm:t>
        <a:bodyPr/>
        <a:lstStyle/>
        <a:p>
          <a:pPr algn="l"/>
          <a:r>
            <a:rPr lang="fr-CA" dirty="0"/>
            <a:t> Rôle du gestionnaire</a:t>
          </a:r>
          <a:endParaRPr lang="fr-CA" b="0" dirty="0"/>
        </a:p>
      </dgm:t>
    </dgm:pt>
    <dgm:pt modelId="{AC4688DA-1872-4999-98D0-A99262AA72DB}" type="parTrans" cxnId="{3A7D3E0A-F53F-41F9-8F1F-402718E43C1A}">
      <dgm:prSet/>
      <dgm:spPr/>
      <dgm:t>
        <a:bodyPr/>
        <a:lstStyle/>
        <a:p>
          <a:endParaRPr lang="fr-CA"/>
        </a:p>
      </dgm:t>
    </dgm:pt>
    <dgm:pt modelId="{BC41ABA7-A70A-48BD-ADBD-F1CDEFD2338F}" type="sibTrans" cxnId="{3A7D3E0A-F53F-41F9-8F1F-402718E43C1A}">
      <dgm:prSet/>
      <dgm:spPr/>
      <dgm:t>
        <a:bodyPr/>
        <a:lstStyle/>
        <a:p>
          <a:endParaRPr lang="fr-CA"/>
        </a:p>
      </dgm:t>
    </dgm:pt>
    <dgm:pt modelId="{6F55F0A1-8456-40FC-A1C1-B880E6DD400B}">
      <dgm:prSet phldrT="[Texte]"/>
      <dgm:spPr/>
      <dgm:t>
        <a:bodyPr/>
        <a:lstStyle/>
        <a:p>
          <a:pPr algn="l"/>
          <a:r>
            <a:rPr lang="fr-CA" dirty="0"/>
            <a:t>   Gestion d’équipe</a:t>
          </a:r>
        </a:p>
      </dgm:t>
    </dgm:pt>
    <dgm:pt modelId="{F2B220C4-F5BA-4C12-A0B9-94AA70207B2A}" type="parTrans" cxnId="{EB0B0204-F886-4694-A3AA-98F96A8A2390}">
      <dgm:prSet/>
      <dgm:spPr/>
      <dgm:t>
        <a:bodyPr/>
        <a:lstStyle/>
        <a:p>
          <a:endParaRPr lang="fr-CA"/>
        </a:p>
      </dgm:t>
    </dgm:pt>
    <dgm:pt modelId="{511CC2F0-D182-4E62-847E-322945E948DC}" type="sibTrans" cxnId="{EB0B0204-F886-4694-A3AA-98F96A8A2390}">
      <dgm:prSet/>
      <dgm:spPr/>
      <dgm:t>
        <a:bodyPr/>
        <a:lstStyle/>
        <a:p>
          <a:endParaRPr lang="fr-CA"/>
        </a:p>
      </dgm:t>
    </dgm:pt>
    <dgm:pt modelId="{49960540-4DE3-49D3-9A60-5678506EA498}">
      <dgm:prSet phldrT="[Texte]"/>
      <dgm:spPr/>
      <dgm:t>
        <a:bodyPr/>
        <a:lstStyle/>
        <a:p>
          <a:pPr algn="ctr"/>
          <a:r>
            <a:rPr lang="fr-CA" dirty="0"/>
            <a:t>Leadership </a:t>
          </a:r>
        </a:p>
      </dgm:t>
    </dgm:pt>
    <dgm:pt modelId="{73101FA1-51A4-4A59-8107-C12F8548E4F2}" type="parTrans" cxnId="{CC149004-F294-4771-BF85-E403CFB8185D}">
      <dgm:prSet/>
      <dgm:spPr/>
      <dgm:t>
        <a:bodyPr/>
        <a:lstStyle/>
        <a:p>
          <a:endParaRPr lang="fr-CA"/>
        </a:p>
      </dgm:t>
    </dgm:pt>
    <dgm:pt modelId="{9E2C8B22-04F9-44F7-B413-0AA90FB75EE3}" type="sibTrans" cxnId="{CC149004-F294-4771-BF85-E403CFB8185D}">
      <dgm:prSet/>
      <dgm:spPr/>
      <dgm:t>
        <a:bodyPr/>
        <a:lstStyle/>
        <a:p>
          <a:endParaRPr lang="fr-CA"/>
        </a:p>
      </dgm:t>
    </dgm:pt>
    <dgm:pt modelId="{88A7BD5C-4551-43DD-BB0D-59D2FC7EFAB0}">
      <dgm:prSet phldrT="[Texte]"/>
      <dgm:spPr>
        <a:solidFill>
          <a:schemeClr val="accent5"/>
        </a:solidFill>
      </dgm:spPr>
      <dgm:t>
        <a:bodyPr/>
        <a:lstStyle/>
        <a:p>
          <a:pPr algn="l"/>
          <a:r>
            <a:rPr lang="fr-CA" dirty="0"/>
            <a:t>    Communications</a:t>
          </a:r>
        </a:p>
      </dgm:t>
    </dgm:pt>
    <dgm:pt modelId="{51066C9D-3761-4613-9275-8173C8EADDF0}" type="parTrans" cxnId="{19CFE48D-08BF-4E3E-A8CB-AA553A9C8BB0}">
      <dgm:prSet/>
      <dgm:spPr/>
      <dgm:t>
        <a:bodyPr/>
        <a:lstStyle/>
        <a:p>
          <a:endParaRPr lang="fr-CA"/>
        </a:p>
      </dgm:t>
    </dgm:pt>
    <dgm:pt modelId="{8C2A1BC9-0521-4FBD-B7F3-61FC2D85CF2C}" type="sibTrans" cxnId="{19CFE48D-08BF-4E3E-A8CB-AA553A9C8BB0}">
      <dgm:prSet/>
      <dgm:spPr/>
      <dgm:t>
        <a:bodyPr/>
        <a:lstStyle/>
        <a:p>
          <a:endParaRPr lang="fr-CA"/>
        </a:p>
      </dgm:t>
    </dgm:pt>
    <dgm:pt modelId="{772BCF06-EB5E-4C80-BDD1-9F8AEAFD2953}" type="pres">
      <dgm:prSet presAssocID="{80CB1F98-645C-4415-B196-C87F1F941758}" presName="Name0" presStyleCnt="0">
        <dgm:presLayoutVars>
          <dgm:dir/>
          <dgm:resizeHandles val="exact"/>
        </dgm:presLayoutVars>
      </dgm:prSet>
      <dgm:spPr/>
    </dgm:pt>
    <dgm:pt modelId="{802D8A75-BB18-4B9D-BDC0-66B0AB00323D}" type="pres">
      <dgm:prSet presAssocID="{BCFA87C6-10EF-4E10-BC2A-F39E47FBF4F2}" presName="parTxOnly" presStyleLbl="node1" presStyleIdx="0" presStyleCnt="4" custScaleX="96241">
        <dgm:presLayoutVars>
          <dgm:bulletEnabled val="1"/>
        </dgm:presLayoutVars>
      </dgm:prSet>
      <dgm:spPr/>
      <dgm:t>
        <a:bodyPr/>
        <a:lstStyle/>
        <a:p>
          <a:endParaRPr lang="fr-FR"/>
        </a:p>
      </dgm:t>
    </dgm:pt>
    <dgm:pt modelId="{FF88DCE3-C994-42A0-B41C-1D7C8F358BD0}" type="pres">
      <dgm:prSet presAssocID="{BC41ABA7-A70A-48BD-ADBD-F1CDEFD2338F}" presName="parSpace" presStyleCnt="0"/>
      <dgm:spPr/>
    </dgm:pt>
    <dgm:pt modelId="{09229853-3ED3-4D7F-9A34-29570FDC7ED2}" type="pres">
      <dgm:prSet presAssocID="{6F55F0A1-8456-40FC-A1C1-B880E6DD400B}" presName="parTxOnly" presStyleLbl="node1" presStyleIdx="1" presStyleCnt="4" custScaleX="98945">
        <dgm:presLayoutVars>
          <dgm:bulletEnabled val="1"/>
        </dgm:presLayoutVars>
      </dgm:prSet>
      <dgm:spPr/>
      <dgm:t>
        <a:bodyPr/>
        <a:lstStyle/>
        <a:p>
          <a:endParaRPr lang="fr-FR"/>
        </a:p>
      </dgm:t>
    </dgm:pt>
    <dgm:pt modelId="{DACA71CD-55B3-444E-B057-2CD153528880}" type="pres">
      <dgm:prSet presAssocID="{511CC2F0-D182-4E62-847E-322945E948DC}" presName="parSpace" presStyleCnt="0"/>
      <dgm:spPr/>
    </dgm:pt>
    <dgm:pt modelId="{BF68EC1A-21F5-4FA0-8AE8-75298DD8114C}" type="pres">
      <dgm:prSet presAssocID="{88A7BD5C-4551-43DD-BB0D-59D2FC7EFAB0}" presName="parTxOnly" presStyleLbl="node1" presStyleIdx="2" presStyleCnt="4">
        <dgm:presLayoutVars>
          <dgm:bulletEnabled val="1"/>
        </dgm:presLayoutVars>
      </dgm:prSet>
      <dgm:spPr/>
      <dgm:t>
        <a:bodyPr/>
        <a:lstStyle/>
        <a:p>
          <a:endParaRPr lang="fr-FR"/>
        </a:p>
      </dgm:t>
    </dgm:pt>
    <dgm:pt modelId="{5B0E5516-5D2E-4F56-9988-87D60AAF0EF3}" type="pres">
      <dgm:prSet presAssocID="{8C2A1BC9-0521-4FBD-B7F3-61FC2D85CF2C}" presName="parSpace" presStyleCnt="0"/>
      <dgm:spPr/>
    </dgm:pt>
    <dgm:pt modelId="{E6966C7D-269B-4910-BD64-E11351510C5E}" type="pres">
      <dgm:prSet presAssocID="{49960540-4DE3-49D3-9A60-5678506EA498}" presName="parTxOnly" presStyleLbl="node1" presStyleIdx="3" presStyleCnt="4" custScaleX="89177">
        <dgm:presLayoutVars>
          <dgm:bulletEnabled val="1"/>
        </dgm:presLayoutVars>
      </dgm:prSet>
      <dgm:spPr/>
      <dgm:t>
        <a:bodyPr/>
        <a:lstStyle/>
        <a:p>
          <a:endParaRPr lang="fr-FR"/>
        </a:p>
      </dgm:t>
    </dgm:pt>
  </dgm:ptLst>
  <dgm:cxnLst>
    <dgm:cxn modelId="{19CFE48D-08BF-4E3E-A8CB-AA553A9C8BB0}" srcId="{80CB1F98-645C-4415-B196-C87F1F941758}" destId="{88A7BD5C-4551-43DD-BB0D-59D2FC7EFAB0}" srcOrd="2" destOrd="0" parTransId="{51066C9D-3761-4613-9275-8173C8EADDF0}" sibTransId="{8C2A1BC9-0521-4FBD-B7F3-61FC2D85CF2C}"/>
    <dgm:cxn modelId="{CC149004-F294-4771-BF85-E403CFB8185D}" srcId="{80CB1F98-645C-4415-B196-C87F1F941758}" destId="{49960540-4DE3-49D3-9A60-5678506EA498}" srcOrd="3" destOrd="0" parTransId="{73101FA1-51A4-4A59-8107-C12F8548E4F2}" sibTransId="{9E2C8B22-04F9-44F7-B413-0AA90FB75EE3}"/>
    <dgm:cxn modelId="{D99D9FA5-A974-45BC-A656-0BBC24943DB4}" type="presOf" srcId="{80CB1F98-645C-4415-B196-C87F1F941758}" destId="{772BCF06-EB5E-4C80-BDD1-9F8AEAFD2953}" srcOrd="0" destOrd="0" presId="urn:microsoft.com/office/officeart/2005/8/layout/hChevron3"/>
    <dgm:cxn modelId="{D2189688-12BD-48B0-8B78-3D0FA9AE6916}" type="presOf" srcId="{88A7BD5C-4551-43DD-BB0D-59D2FC7EFAB0}" destId="{BF68EC1A-21F5-4FA0-8AE8-75298DD8114C}" srcOrd="0" destOrd="0" presId="urn:microsoft.com/office/officeart/2005/8/layout/hChevron3"/>
    <dgm:cxn modelId="{EB0B0204-F886-4694-A3AA-98F96A8A2390}" srcId="{80CB1F98-645C-4415-B196-C87F1F941758}" destId="{6F55F0A1-8456-40FC-A1C1-B880E6DD400B}" srcOrd="1" destOrd="0" parTransId="{F2B220C4-F5BA-4C12-A0B9-94AA70207B2A}" sibTransId="{511CC2F0-D182-4E62-847E-322945E948DC}"/>
    <dgm:cxn modelId="{1D4C178C-4896-41E7-9A5E-981534EB825B}" type="presOf" srcId="{49960540-4DE3-49D3-9A60-5678506EA498}" destId="{E6966C7D-269B-4910-BD64-E11351510C5E}" srcOrd="0" destOrd="0" presId="urn:microsoft.com/office/officeart/2005/8/layout/hChevron3"/>
    <dgm:cxn modelId="{3A7D3E0A-F53F-41F9-8F1F-402718E43C1A}" srcId="{80CB1F98-645C-4415-B196-C87F1F941758}" destId="{BCFA87C6-10EF-4E10-BC2A-F39E47FBF4F2}" srcOrd="0" destOrd="0" parTransId="{AC4688DA-1872-4999-98D0-A99262AA72DB}" sibTransId="{BC41ABA7-A70A-48BD-ADBD-F1CDEFD2338F}"/>
    <dgm:cxn modelId="{20AC3ECB-E04F-4DED-8E80-2F46A8F2CF64}" type="presOf" srcId="{BCFA87C6-10EF-4E10-BC2A-F39E47FBF4F2}" destId="{802D8A75-BB18-4B9D-BDC0-66B0AB00323D}" srcOrd="0" destOrd="0" presId="urn:microsoft.com/office/officeart/2005/8/layout/hChevron3"/>
    <dgm:cxn modelId="{D6A4A525-A59F-4A56-A9FB-526D3CEF3CA7}" type="presOf" srcId="{6F55F0A1-8456-40FC-A1C1-B880E6DD400B}" destId="{09229853-3ED3-4D7F-9A34-29570FDC7ED2}" srcOrd="0" destOrd="0" presId="urn:microsoft.com/office/officeart/2005/8/layout/hChevron3"/>
    <dgm:cxn modelId="{82B282C8-11FE-458B-8561-692B40C9DAC2}" type="presParOf" srcId="{772BCF06-EB5E-4C80-BDD1-9F8AEAFD2953}" destId="{802D8A75-BB18-4B9D-BDC0-66B0AB00323D}" srcOrd="0" destOrd="0" presId="urn:microsoft.com/office/officeart/2005/8/layout/hChevron3"/>
    <dgm:cxn modelId="{E4E5A28C-3B93-4B7D-B622-15184A00F7DE}" type="presParOf" srcId="{772BCF06-EB5E-4C80-BDD1-9F8AEAFD2953}" destId="{FF88DCE3-C994-42A0-B41C-1D7C8F358BD0}" srcOrd="1" destOrd="0" presId="urn:microsoft.com/office/officeart/2005/8/layout/hChevron3"/>
    <dgm:cxn modelId="{444699E4-8837-4FAE-9DD1-BB7A0BDDCF28}" type="presParOf" srcId="{772BCF06-EB5E-4C80-BDD1-9F8AEAFD2953}" destId="{09229853-3ED3-4D7F-9A34-29570FDC7ED2}" srcOrd="2" destOrd="0" presId="urn:microsoft.com/office/officeart/2005/8/layout/hChevron3"/>
    <dgm:cxn modelId="{9C953E01-0549-4ABD-8C76-0CA82ED80233}" type="presParOf" srcId="{772BCF06-EB5E-4C80-BDD1-9F8AEAFD2953}" destId="{DACA71CD-55B3-444E-B057-2CD153528880}" srcOrd="3" destOrd="0" presId="urn:microsoft.com/office/officeart/2005/8/layout/hChevron3"/>
    <dgm:cxn modelId="{0FD52776-326C-4939-B24B-20419B15A07D}" type="presParOf" srcId="{772BCF06-EB5E-4C80-BDD1-9F8AEAFD2953}" destId="{BF68EC1A-21F5-4FA0-8AE8-75298DD8114C}" srcOrd="4" destOrd="0" presId="urn:microsoft.com/office/officeart/2005/8/layout/hChevron3"/>
    <dgm:cxn modelId="{C70A0426-C83D-45DE-AF0C-B3F2DCBBB1CC}" type="presParOf" srcId="{772BCF06-EB5E-4C80-BDD1-9F8AEAFD2953}" destId="{5B0E5516-5D2E-4F56-9988-87D60AAF0EF3}" srcOrd="5" destOrd="0" presId="urn:microsoft.com/office/officeart/2005/8/layout/hChevron3"/>
    <dgm:cxn modelId="{F51E35EA-30CC-4142-8047-D0BDB9F8F6D2}" type="presParOf" srcId="{772BCF06-EB5E-4C80-BDD1-9F8AEAFD2953}" destId="{E6966C7D-269B-4910-BD64-E11351510C5E}"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0CB1F98-645C-4415-B196-C87F1F941758}" type="doc">
      <dgm:prSet loTypeId="urn:microsoft.com/office/officeart/2005/8/layout/hChevron3" loCatId="process" qsTypeId="urn:microsoft.com/office/officeart/2005/8/quickstyle/simple1" qsCatId="simple" csTypeId="urn:microsoft.com/office/officeart/2005/8/colors/accent1_2" csCatId="accent1" phldr="1"/>
      <dgm:spPr/>
    </dgm:pt>
    <dgm:pt modelId="{BCFA87C6-10EF-4E10-BC2A-F39E47FBF4F2}">
      <dgm:prSet phldrT="[Texte]"/>
      <dgm:spPr>
        <a:solidFill>
          <a:schemeClr val="accent1"/>
        </a:solidFill>
      </dgm:spPr>
      <dgm:t>
        <a:bodyPr/>
        <a:lstStyle/>
        <a:p>
          <a:pPr algn="l"/>
          <a:r>
            <a:rPr lang="fr-CA" dirty="0"/>
            <a:t> Rôle du gestionnaire</a:t>
          </a:r>
          <a:endParaRPr lang="fr-CA" b="0" dirty="0"/>
        </a:p>
      </dgm:t>
    </dgm:pt>
    <dgm:pt modelId="{AC4688DA-1872-4999-98D0-A99262AA72DB}" type="parTrans" cxnId="{3A7D3E0A-F53F-41F9-8F1F-402718E43C1A}">
      <dgm:prSet/>
      <dgm:spPr/>
      <dgm:t>
        <a:bodyPr/>
        <a:lstStyle/>
        <a:p>
          <a:endParaRPr lang="fr-CA"/>
        </a:p>
      </dgm:t>
    </dgm:pt>
    <dgm:pt modelId="{BC41ABA7-A70A-48BD-ADBD-F1CDEFD2338F}" type="sibTrans" cxnId="{3A7D3E0A-F53F-41F9-8F1F-402718E43C1A}">
      <dgm:prSet/>
      <dgm:spPr/>
      <dgm:t>
        <a:bodyPr/>
        <a:lstStyle/>
        <a:p>
          <a:endParaRPr lang="fr-CA"/>
        </a:p>
      </dgm:t>
    </dgm:pt>
    <dgm:pt modelId="{6F55F0A1-8456-40FC-A1C1-B880E6DD400B}">
      <dgm:prSet phldrT="[Texte]"/>
      <dgm:spPr/>
      <dgm:t>
        <a:bodyPr/>
        <a:lstStyle/>
        <a:p>
          <a:pPr algn="l"/>
          <a:r>
            <a:rPr lang="fr-CA" dirty="0"/>
            <a:t>   Gestion d’équipe</a:t>
          </a:r>
        </a:p>
      </dgm:t>
    </dgm:pt>
    <dgm:pt modelId="{F2B220C4-F5BA-4C12-A0B9-94AA70207B2A}" type="parTrans" cxnId="{EB0B0204-F886-4694-A3AA-98F96A8A2390}">
      <dgm:prSet/>
      <dgm:spPr/>
      <dgm:t>
        <a:bodyPr/>
        <a:lstStyle/>
        <a:p>
          <a:endParaRPr lang="fr-CA"/>
        </a:p>
      </dgm:t>
    </dgm:pt>
    <dgm:pt modelId="{511CC2F0-D182-4E62-847E-322945E948DC}" type="sibTrans" cxnId="{EB0B0204-F886-4694-A3AA-98F96A8A2390}">
      <dgm:prSet/>
      <dgm:spPr/>
      <dgm:t>
        <a:bodyPr/>
        <a:lstStyle/>
        <a:p>
          <a:endParaRPr lang="fr-CA"/>
        </a:p>
      </dgm:t>
    </dgm:pt>
    <dgm:pt modelId="{49960540-4DE3-49D3-9A60-5678506EA498}">
      <dgm:prSet phldrT="[Texte]"/>
      <dgm:spPr>
        <a:solidFill>
          <a:schemeClr val="accent5"/>
        </a:solidFill>
      </dgm:spPr>
      <dgm:t>
        <a:bodyPr/>
        <a:lstStyle/>
        <a:p>
          <a:pPr algn="ctr"/>
          <a:r>
            <a:rPr lang="fr-CA" dirty="0"/>
            <a:t>Leadership </a:t>
          </a:r>
        </a:p>
      </dgm:t>
    </dgm:pt>
    <dgm:pt modelId="{73101FA1-51A4-4A59-8107-C12F8548E4F2}" type="parTrans" cxnId="{CC149004-F294-4771-BF85-E403CFB8185D}">
      <dgm:prSet/>
      <dgm:spPr/>
      <dgm:t>
        <a:bodyPr/>
        <a:lstStyle/>
        <a:p>
          <a:endParaRPr lang="fr-CA"/>
        </a:p>
      </dgm:t>
    </dgm:pt>
    <dgm:pt modelId="{9E2C8B22-04F9-44F7-B413-0AA90FB75EE3}" type="sibTrans" cxnId="{CC149004-F294-4771-BF85-E403CFB8185D}">
      <dgm:prSet/>
      <dgm:spPr/>
      <dgm:t>
        <a:bodyPr/>
        <a:lstStyle/>
        <a:p>
          <a:endParaRPr lang="fr-CA"/>
        </a:p>
      </dgm:t>
    </dgm:pt>
    <dgm:pt modelId="{88A7BD5C-4551-43DD-BB0D-59D2FC7EFAB0}">
      <dgm:prSet phldrT="[Texte]"/>
      <dgm:spPr/>
      <dgm:t>
        <a:bodyPr/>
        <a:lstStyle/>
        <a:p>
          <a:pPr algn="l"/>
          <a:r>
            <a:rPr lang="fr-CA" dirty="0"/>
            <a:t>    Communications</a:t>
          </a:r>
        </a:p>
      </dgm:t>
    </dgm:pt>
    <dgm:pt modelId="{51066C9D-3761-4613-9275-8173C8EADDF0}" type="parTrans" cxnId="{19CFE48D-08BF-4E3E-A8CB-AA553A9C8BB0}">
      <dgm:prSet/>
      <dgm:spPr/>
      <dgm:t>
        <a:bodyPr/>
        <a:lstStyle/>
        <a:p>
          <a:endParaRPr lang="fr-CA"/>
        </a:p>
      </dgm:t>
    </dgm:pt>
    <dgm:pt modelId="{8C2A1BC9-0521-4FBD-B7F3-61FC2D85CF2C}" type="sibTrans" cxnId="{19CFE48D-08BF-4E3E-A8CB-AA553A9C8BB0}">
      <dgm:prSet/>
      <dgm:spPr/>
      <dgm:t>
        <a:bodyPr/>
        <a:lstStyle/>
        <a:p>
          <a:endParaRPr lang="fr-CA"/>
        </a:p>
      </dgm:t>
    </dgm:pt>
    <dgm:pt modelId="{772BCF06-EB5E-4C80-BDD1-9F8AEAFD2953}" type="pres">
      <dgm:prSet presAssocID="{80CB1F98-645C-4415-B196-C87F1F941758}" presName="Name0" presStyleCnt="0">
        <dgm:presLayoutVars>
          <dgm:dir/>
          <dgm:resizeHandles val="exact"/>
        </dgm:presLayoutVars>
      </dgm:prSet>
      <dgm:spPr/>
    </dgm:pt>
    <dgm:pt modelId="{802D8A75-BB18-4B9D-BDC0-66B0AB00323D}" type="pres">
      <dgm:prSet presAssocID="{BCFA87C6-10EF-4E10-BC2A-F39E47FBF4F2}" presName="parTxOnly" presStyleLbl="node1" presStyleIdx="0" presStyleCnt="4" custScaleX="96241">
        <dgm:presLayoutVars>
          <dgm:bulletEnabled val="1"/>
        </dgm:presLayoutVars>
      </dgm:prSet>
      <dgm:spPr/>
      <dgm:t>
        <a:bodyPr/>
        <a:lstStyle/>
        <a:p>
          <a:endParaRPr lang="fr-FR"/>
        </a:p>
      </dgm:t>
    </dgm:pt>
    <dgm:pt modelId="{FF88DCE3-C994-42A0-B41C-1D7C8F358BD0}" type="pres">
      <dgm:prSet presAssocID="{BC41ABA7-A70A-48BD-ADBD-F1CDEFD2338F}" presName="parSpace" presStyleCnt="0"/>
      <dgm:spPr/>
    </dgm:pt>
    <dgm:pt modelId="{09229853-3ED3-4D7F-9A34-29570FDC7ED2}" type="pres">
      <dgm:prSet presAssocID="{6F55F0A1-8456-40FC-A1C1-B880E6DD400B}" presName="parTxOnly" presStyleLbl="node1" presStyleIdx="1" presStyleCnt="4" custScaleX="98945">
        <dgm:presLayoutVars>
          <dgm:bulletEnabled val="1"/>
        </dgm:presLayoutVars>
      </dgm:prSet>
      <dgm:spPr/>
      <dgm:t>
        <a:bodyPr/>
        <a:lstStyle/>
        <a:p>
          <a:endParaRPr lang="fr-FR"/>
        </a:p>
      </dgm:t>
    </dgm:pt>
    <dgm:pt modelId="{DACA71CD-55B3-444E-B057-2CD153528880}" type="pres">
      <dgm:prSet presAssocID="{511CC2F0-D182-4E62-847E-322945E948DC}" presName="parSpace" presStyleCnt="0"/>
      <dgm:spPr/>
    </dgm:pt>
    <dgm:pt modelId="{BF68EC1A-21F5-4FA0-8AE8-75298DD8114C}" type="pres">
      <dgm:prSet presAssocID="{88A7BD5C-4551-43DD-BB0D-59D2FC7EFAB0}" presName="parTxOnly" presStyleLbl="node1" presStyleIdx="2" presStyleCnt="4">
        <dgm:presLayoutVars>
          <dgm:bulletEnabled val="1"/>
        </dgm:presLayoutVars>
      </dgm:prSet>
      <dgm:spPr/>
      <dgm:t>
        <a:bodyPr/>
        <a:lstStyle/>
        <a:p>
          <a:endParaRPr lang="fr-FR"/>
        </a:p>
      </dgm:t>
    </dgm:pt>
    <dgm:pt modelId="{5B0E5516-5D2E-4F56-9988-87D60AAF0EF3}" type="pres">
      <dgm:prSet presAssocID="{8C2A1BC9-0521-4FBD-B7F3-61FC2D85CF2C}" presName="parSpace" presStyleCnt="0"/>
      <dgm:spPr/>
    </dgm:pt>
    <dgm:pt modelId="{E6966C7D-269B-4910-BD64-E11351510C5E}" type="pres">
      <dgm:prSet presAssocID="{49960540-4DE3-49D3-9A60-5678506EA498}" presName="parTxOnly" presStyleLbl="node1" presStyleIdx="3" presStyleCnt="4" custScaleX="89177">
        <dgm:presLayoutVars>
          <dgm:bulletEnabled val="1"/>
        </dgm:presLayoutVars>
      </dgm:prSet>
      <dgm:spPr/>
      <dgm:t>
        <a:bodyPr/>
        <a:lstStyle/>
        <a:p>
          <a:endParaRPr lang="fr-FR"/>
        </a:p>
      </dgm:t>
    </dgm:pt>
  </dgm:ptLst>
  <dgm:cxnLst>
    <dgm:cxn modelId="{19CFE48D-08BF-4E3E-A8CB-AA553A9C8BB0}" srcId="{80CB1F98-645C-4415-B196-C87F1F941758}" destId="{88A7BD5C-4551-43DD-BB0D-59D2FC7EFAB0}" srcOrd="2" destOrd="0" parTransId="{51066C9D-3761-4613-9275-8173C8EADDF0}" sibTransId="{8C2A1BC9-0521-4FBD-B7F3-61FC2D85CF2C}"/>
    <dgm:cxn modelId="{CC149004-F294-4771-BF85-E403CFB8185D}" srcId="{80CB1F98-645C-4415-B196-C87F1F941758}" destId="{49960540-4DE3-49D3-9A60-5678506EA498}" srcOrd="3" destOrd="0" parTransId="{73101FA1-51A4-4A59-8107-C12F8548E4F2}" sibTransId="{9E2C8B22-04F9-44F7-B413-0AA90FB75EE3}"/>
    <dgm:cxn modelId="{D99D9FA5-A974-45BC-A656-0BBC24943DB4}" type="presOf" srcId="{80CB1F98-645C-4415-B196-C87F1F941758}" destId="{772BCF06-EB5E-4C80-BDD1-9F8AEAFD2953}" srcOrd="0" destOrd="0" presId="urn:microsoft.com/office/officeart/2005/8/layout/hChevron3"/>
    <dgm:cxn modelId="{D2189688-12BD-48B0-8B78-3D0FA9AE6916}" type="presOf" srcId="{88A7BD5C-4551-43DD-BB0D-59D2FC7EFAB0}" destId="{BF68EC1A-21F5-4FA0-8AE8-75298DD8114C}" srcOrd="0" destOrd="0" presId="urn:microsoft.com/office/officeart/2005/8/layout/hChevron3"/>
    <dgm:cxn modelId="{EB0B0204-F886-4694-A3AA-98F96A8A2390}" srcId="{80CB1F98-645C-4415-B196-C87F1F941758}" destId="{6F55F0A1-8456-40FC-A1C1-B880E6DD400B}" srcOrd="1" destOrd="0" parTransId="{F2B220C4-F5BA-4C12-A0B9-94AA70207B2A}" sibTransId="{511CC2F0-D182-4E62-847E-322945E948DC}"/>
    <dgm:cxn modelId="{1D4C178C-4896-41E7-9A5E-981534EB825B}" type="presOf" srcId="{49960540-4DE3-49D3-9A60-5678506EA498}" destId="{E6966C7D-269B-4910-BD64-E11351510C5E}" srcOrd="0" destOrd="0" presId="urn:microsoft.com/office/officeart/2005/8/layout/hChevron3"/>
    <dgm:cxn modelId="{3A7D3E0A-F53F-41F9-8F1F-402718E43C1A}" srcId="{80CB1F98-645C-4415-B196-C87F1F941758}" destId="{BCFA87C6-10EF-4E10-BC2A-F39E47FBF4F2}" srcOrd="0" destOrd="0" parTransId="{AC4688DA-1872-4999-98D0-A99262AA72DB}" sibTransId="{BC41ABA7-A70A-48BD-ADBD-F1CDEFD2338F}"/>
    <dgm:cxn modelId="{20AC3ECB-E04F-4DED-8E80-2F46A8F2CF64}" type="presOf" srcId="{BCFA87C6-10EF-4E10-BC2A-F39E47FBF4F2}" destId="{802D8A75-BB18-4B9D-BDC0-66B0AB00323D}" srcOrd="0" destOrd="0" presId="urn:microsoft.com/office/officeart/2005/8/layout/hChevron3"/>
    <dgm:cxn modelId="{D6A4A525-A59F-4A56-A9FB-526D3CEF3CA7}" type="presOf" srcId="{6F55F0A1-8456-40FC-A1C1-B880E6DD400B}" destId="{09229853-3ED3-4D7F-9A34-29570FDC7ED2}" srcOrd="0" destOrd="0" presId="urn:microsoft.com/office/officeart/2005/8/layout/hChevron3"/>
    <dgm:cxn modelId="{82B282C8-11FE-458B-8561-692B40C9DAC2}" type="presParOf" srcId="{772BCF06-EB5E-4C80-BDD1-9F8AEAFD2953}" destId="{802D8A75-BB18-4B9D-BDC0-66B0AB00323D}" srcOrd="0" destOrd="0" presId="urn:microsoft.com/office/officeart/2005/8/layout/hChevron3"/>
    <dgm:cxn modelId="{E4E5A28C-3B93-4B7D-B622-15184A00F7DE}" type="presParOf" srcId="{772BCF06-EB5E-4C80-BDD1-9F8AEAFD2953}" destId="{FF88DCE3-C994-42A0-B41C-1D7C8F358BD0}" srcOrd="1" destOrd="0" presId="urn:microsoft.com/office/officeart/2005/8/layout/hChevron3"/>
    <dgm:cxn modelId="{444699E4-8837-4FAE-9DD1-BB7A0BDDCF28}" type="presParOf" srcId="{772BCF06-EB5E-4C80-BDD1-9F8AEAFD2953}" destId="{09229853-3ED3-4D7F-9A34-29570FDC7ED2}" srcOrd="2" destOrd="0" presId="urn:microsoft.com/office/officeart/2005/8/layout/hChevron3"/>
    <dgm:cxn modelId="{9C953E01-0549-4ABD-8C76-0CA82ED80233}" type="presParOf" srcId="{772BCF06-EB5E-4C80-BDD1-9F8AEAFD2953}" destId="{DACA71CD-55B3-444E-B057-2CD153528880}" srcOrd="3" destOrd="0" presId="urn:microsoft.com/office/officeart/2005/8/layout/hChevron3"/>
    <dgm:cxn modelId="{0FD52776-326C-4939-B24B-20419B15A07D}" type="presParOf" srcId="{772BCF06-EB5E-4C80-BDD1-9F8AEAFD2953}" destId="{BF68EC1A-21F5-4FA0-8AE8-75298DD8114C}" srcOrd="4" destOrd="0" presId="urn:microsoft.com/office/officeart/2005/8/layout/hChevron3"/>
    <dgm:cxn modelId="{C70A0426-C83D-45DE-AF0C-B3F2DCBBB1CC}" type="presParOf" srcId="{772BCF06-EB5E-4C80-BDD1-9F8AEAFD2953}" destId="{5B0E5516-5D2E-4F56-9988-87D60AAF0EF3}" srcOrd="5" destOrd="0" presId="urn:microsoft.com/office/officeart/2005/8/layout/hChevron3"/>
    <dgm:cxn modelId="{F51E35EA-30CC-4142-8047-D0BDB9F8F6D2}" type="presParOf" srcId="{772BCF06-EB5E-4C80-BDD1-9F8AEAFD2953}" destId="{E6966C7D-269B-4910-BD64-E11351510C5E}"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0CB1F98-645C-4415-B196-C87F1F941758}" type="doc">
      <dgm:prSet loTypeId="urn:microsoft.com/office/officeart/2005/8/layout/hChevron3" loCatId="process" qsTypeId="urn:microsoft.com/office/officeart/2005/8/quickstyle/simple1" qsCatId="simple" csTypeId="urn:microsoft.com/office/officeart/2005/8/colors/accent1_2" csCatId="accent1" phldr="1"/>
      <dgm:spPr/>
    </dgm:pt>
    <dgm:pt modelId="{BCFA87C6-10EF-4E10-BC2A-F39E47FBF4F2}">
      <dgm:prSet phldrT="[Texte]"/>
      <dgm:spPr>
        <a:solidFill>
          <a:schemeClr val="accent1"/>
        </a:solidFill>
      </dgm:spPr>
      <dgm:t>
        <a:bodyPr/>
        <a:lstStyle/>
        <a:p>
          <a:pPr algn="l"/>
          <a:r>
            <a:rPr lang="fr-CA" dirty="0"/>
            <a:t> Rôle du gestionnaire</a:t>
          </a:r>
          <a:endParaRPr lang="fr-CA" b="0" dirty="0"/>
        </a:p>
      </dgm:t>
    </dgm:pt>
    <dgm:pt modelId="{AC4688DA-1872-4999-98D0-A99262AA72DB}" type="parTrans" cxnId="{3A7D3E0A-F53F-41F9-8F1F-402718E43C1A}">
      <dgm:prSet/>
      <dgm:spPr/>
      <dgm:t>
        <a:bodyPr/>
        <a:lstStyle/>
        <a:p>
          <a:endParaRPr lang="fr-CA"/>
        </a:p>
      </dgm:t>
    </dgm:pt>
    <dgm:pt modelId="{BC41ABA7-A70A-48BD-ADBD-F1CDEFD2338F}" type="sibTrans" cxnId="{3A7D3E0A-F53F-41F9-8F1F-402718E43C1A}">
      <dgm:prSet/>
      <dgm:spPr/>
      <dgm:t>
        <a:bodyPr/>
        <a:lstStyle/>
        <a:p>
          <a:endParaRPr lang="fr-CA"/>
        </a:p>
      </dgm:t>
    </dgm:pt>
    <dgm:pt modelId="{6F55F0A1-8456-40FC-A1C1-B880E6DD400B}">
      <dgm:prSet phldrT="[Texte]"/>
      <dgm:spPr/>
      <dgm:t>
        <a:bodyPr/>
        <a:lstStyle/>
        <a:p>
          <a:pPr algn="l"/>
          <a:r>
            <a:rPr lang="fr-CA" dirty="0"/>
            <a:t>   Gestion d’équipe</a:t>
          </a:r>
        </a:p>
      </dgm:t>
    </dgm:pt>
    <dgm:pt modelId="{F2B220C4-F5BA-4C12-A0B9-94AA70207B2A}" type="parTrans" cxnId="{EB0B0204-F886-4694-A3AA-98F96A8A2390}">
      <dgm:prSet/>
      <dgm:spPr/>
      <dgm:t>
        <a:bodyPr/>
        <a:lstStyle/>
        <a:p>
          <a:endParaRPr lang="fr-CA"/>
        </a:p>
      </dgm:t>
    </dgm:pt>
    <dgm:pt modelId="{511CC2F0-D182-4E62-847E-322945E948DC}" type="sibTrans" cxnId="{EB0B0204-F886-4694-A3AA-98F96A8A2390}">
      <dgm:prSet/>
      <dgm:spPr/>
      <dgm:t>
        <a:bodyPr/>
        <a:lstStyle/>
        <a:p>
          <a:endParaRPr lang="fr-CA"/>
        </a:p>
      </dgm:t>
    </dgm:pt>
    <dgm:pt modelId="{49960540-4DE3-49D3-9A60-5678506EA498}">
      <dgm:prSet phldrT="[Texte]"/>
      <dgm:spPr/>
      <dgm:t>
        <a:bodyPr/>
        <a:lstStyle/>
        <a:p>
          <a:pPr algn="ctr"/>
          <a:r>
            <a:rPr lang="fr-CA" dirty="0"/>
            <a:t>Leadership </a:t>
          </a:r>
        </a:p>
      </dgm:t>
    </dgm:pt>
    <dgm:pt modelId="{73101FA1-51A4-4A59-8107-C12F8548E4F2}" type="parTrans" cxnId="{CC149004-F294-4771-BF85-E403CFB8185D}">
      <dgm:prSet/>
      <dgm:spPr/>
      <dgm:t>
        <a:bodyPr/>
        <a:lstStyle/>
        <a:p>
          <a:endParaRPr lang="fr-CA"/>
        </a:p>
      </dgm:t>
    </dgm:pt>
    <dgm:pt modelId="{9E2C8B22-04F9-44F7-B413-0AA90FB75EE3}" type="sibTrans" cxnId="{CC149004-F294-4771-BF85-E403CFB8185D}">
      <dgm:prSet/>
      <dgm:spPr/>
      <dgm:t>
        <a:bodyPr/>
        <a:lstStyle/>
        <a:p>
          <a:endParaRPr lang="fr-CA"/>
        </a:p>
      </dgm:t>
    </dgm:pt>
    <dgm:pt modelId="{88A7BD5C-4551-43DD-BB0D-59D2FC7EFAB0}">
      <dgm:prSet phldrT="[Texte]"/>
      <dgm:spPr/>
      <dgm:t>
        <a:bodyPr/>
        <a:lstStyle/>
        <a:p>
          <a:pPr algn="l"/>
          <a:r>
            <a:rPr lang="fr-CA" dirty="0"/>
            <a:t>    Communications</a:t>
          </a:r>
        </a:p>
      </dgm:t>
    </dgm:pt>
    <dgm:pt modelId="{51066C9D-3761-4613-9275-8173C8EADDF0}" type="parTrans" cxnId="{19CFE48D-08BF-4E3E-A8CB-AA553A9C8BB0}">
      <dgm:prSet/>
      <dgm:spPr/>
      <dgm:t>
        <a:bodyPr/>
        <a:lstStyle/>
        <a:p>
          <a:endParaRPr lang="fr-CA"/>
        </a:p>
      </dgm:t>
    </dgm:pt>
    <dgm:pt modelId="{8C2A1BC9-0521-4FBD-B7F3-61FC2D85CF2C}" type="sibTrans" cxnId="{19CFE48D-08BF-4E3E-A8CB-AA553A9C8BB0}">
      <dgm:prSet/>
      <dgm:spPr/>
      <dgm:t>
        <a:bodyPr/>
        <a:lstStyle/>
        <a:p>
          <a:endParaRPr lang="fr-CA"/>
        </a:p>
      </dgm:t>
    </dgm:pt>
    <dgm:pt modelId="{772BCF06-EB5E-4C80-BDD1-9F8AEAFD2953}" type="pres">
      <dgm:prSet presAssocID="{80CB1F98-645C-4415-B196-C87F1F941758}" presName="Name0" presStyleCnt="0">
        <dgm:presLayoutVars>
          <dgm:dir/>
          <dgm:resizeHandles val="exact"/>
        </dgm:presLayoutVars>
      </dgm:prSet>
      <dgm:spPr/>
    </dgm:pt>
    <dgm:pt modelId="{802D8A75-BB18-4B9D-BDC0-66B0AB00323D}" type="pres">
      <dgm:prSet presAssocID="{BCFA87C6-10EF-4E10-BC2A-F39E47FBF4F2}" presName="parTxOnly" presStyleLbl="node1" presStyleIdx="0" presStyleCnt="4" custScaleX="96241">
        <dgm:presLayoutVars>
          <dgm:bulletEnabled val="1"/>
        </dgm:presLayoutVars>
      </dgm:prSet>
      <dgm:spPr/>
      <dgm:t>
        <a:bodyPr/>
        <a:lstStyle/>
        <a:p>
          <a:endParaRPr lang="fr-FR"/>
        </a:p>
      </dgm:t>
    </dgm:pt>
    <dgm:pt modelId="{FF88DCE3-C994-42A0-B41C-1D7C8F358BD0}" type="pres">
      <dgm:prSet presAssocID="{BC41ABA7-A70A-48BD-ADBD-F1CDEFD2338F}" presName="parSpace" presStyleCnt="0"/>
      <dgm:spPr/>
    </dgm:pt>
    <dgm:pt modelId="{09229853-3ED3-4D7F-9A34-29570FDC7ED2}" type="pres">
      <dgm:prSet presAssocID="{6F55F0A1-8456-40FC-A1C1-B880E6DD400B}" presName="parTxOnly" presStyleLbl="node1" presStyleIdx="1" presStyleCnt="4" custScaleX="98945">
        <dgm:presLayoutVars>
          <dgm:bulletEnabled val="1"/>
        </dgm:presLayoutVars>
      </dgm:prSet>
      <dgm:spPr/>
      <dgm:t>
        <a:bodyPr/>
        <a:lstStyle/>
        <a:p>
          <a:endParaRPr lang="fr-FR"/>
        </a:p>
      </dgm:t>
    </dgm:pt>
    <dgm:pt modelId="{DACA71CD-55B3-444E-B057-2CD153528880}" type="pres">
      <dgm:prSet presAssocID="{511CC2F0-D182-4E62-847E-322945E948DC}" presName="parSpace" presStyleCnt="0"/>
      <dgm:spPr/>
    </dgm:pt>
    <dgm:pt modelId="{BF68EC1A-21F5-4FA0-8AE8-75298DD8114C}" type="pres">
      <dgm:prSet presAssocID="{88A7BD5C-4551-43DD-BB0D-59D2FC7EFAB0}" presName="parTxOnly" presStyleLbl="node1" presStyleIdx="2" presStyleCnt="4">
        <dgm:presLayoutVars>
          <dgm:bulletEnabled val="1"/>
        </dgm:presLayoutVars>
      </dgm:prSet>
      <dgm:spPr/>
      <dgm:t>
        <a:bodyPr/>
        <a:lstStyle/>
        <a:p>
          <a:endParaRPr lang="fr-FR"/>
        </a:p>
      </dgm:t>
    </dgm:pt>
    <dgm:pt modelId="{5B0E5516-5D2E-4F56-9988-87D60AAF0EF3}" type="pres">
      <dgm:prSet presAssocID="{8C2A1BC9-0521-4FBD-B7F3-61FC2D85CF2C}" presName="parSpace" presStyleCnt="0"/>
      <dgm:spPr/>
    </dgm:pt>
    <dgm:pt modelId="{E6966C7D-269B-4910-BD64-E11351510C5E}" type="pres">
      <dgm:prSet presAssocID="{49960540-4DE3-49D3-9A60-5678506EA498}" presName="parTxOnly" presStyleLbl="node1" presStyleIdx="3" presStyleCnt="4" custScaleX="89177">
        <dgm:presLayoutVars>
          <dgm:bulletEnabled val="1"/>
        </dgm:presLayoutVars>
      </dgm:prSet>
      <dgm:spPr/>
      <dgm:t>
        <a:bodyPr/>
        <a:lstStyle/>
        <a:p>
          <a:endParaRPr lang="fr-FR"/>
        </a:p>
      </dgm:t>
    </dgm:pt>
  </dgm:ptLst>
  <dgm:cxnLst>
    <dgm:cxn modelId="{19CFE48D-08BF-4E3E-A8CB-AA553A9C8BB0}" srcId="{80CB1F98-645C-4415-B196-C87F1F941758}" destId="{88A7BD5C-4551-43DD-BB0D-59D2FC7EFAB0}" srcOrd="2" destOrd="0" parTransId="{51066C9D-3761-4613-9275-8173C8EADDF0}" sibTransId="{8C2A1BC9-0521-4FBD-B7F3-61FC2D85CF2C}"/>
    <dgm:cxn modelId="{CC149004-F294-4771-BF85-E403CFB8185D}" srcId="{80CB1F98-645C-4415-B196-C87F1F941758}" destId="{49960540-4DE3-49D3-9A60-5678506EA498}" srcOrd="3" destOrd="0" parTransId="{73101FA1-51A4-4A59-8107-C12F8548E4F2}" sibTransId="{9E2C8B22-04F9-44F7-B413-0AA90FB75EE3}"/>
    <dgm:cxn modelId="{D99D9FA5-A974-45BC-A656-0BBC24943DB4}" type="presOf" srcId="{80CB1F98-645C-4415-B196-C87F1F941758}" destId="{772BCF06-EB5E-4C80-BDD1-9F8AEAFD2953}" srcOrd="0" destOrd="0" presId="urn:microsoft.com/office/officeart/2005/8/layout/hChevron3"/>
    <dgm:cxn modelId="{D2189688-12BD-48B0-8B78-3D0FA9AE6916}" type="presOf" srcId="{88A7BD5C-4551-43DD-BB0D-59D2FC7EFAB0}" destId="{BF68EC1A-21F5-4FA0-8AE8-75298DD8114C}" srcOrd="0" destOrd="0" presId="urn:microsoft.com/office/officeart/2005/8/layout/hChevron3"/>
    <dgm:cxn modelId="{EB0B0204-F886-4694-A3AA-98F96A8A2390}" srcId="{80CB1F98-645C-4415-B196-C87F1F941758}" destId="{6F55F0A1-8456-40FC-A1C1-B880E6DD400B}" srcOrd="1" destOrd="0" parTransId="{F2B220C4-F5BA-4C12-A0B9-94AA70207B2A}" sibTransId="{511CC2F0-D182-4E62-847E-322945E948DC}"/>
    <dgm:cxn modelId="{1D4C178C-4896-41E7-9A5E-981534EB825B}" type="presOf" srcId="{49960540-4DE3-49D3-9A60-5678506EA498}" destId="{E6966C7D-269B-4910-BD64-E11351510C5E}" srcOrd="0" destOrd="0" presId="urn:microsoft.com/office/officeart/2005/8/layout/hChevron3"/>
    <dgm:cxn modelId="{3A7D3E0A-F53F-41F9-8F1F-402718E43C1A}" srcId="{80CB1F98-645C-4415-B196-C87F1F941758}" destId="{BCFA87C6-10EF-4E10-BC2A-F39E47FBF4F2}" srcOrd="0" destOrd="0" parTransId="{AC4688DA-1872-4999-98D0-A99262AA72DB}" sibTransId="{BC41ABA7-A70A-48BD-ADBD-F1CDEFD2338F}"/>
    <dgm:cxn modelId="{20AC3ECB-E04F-4DED-8E80-2F46A8F2CF64}" type="presOf" srcId="{BCFA87C6-10EF-4E10-BC2A-F39E47FBF4F2}" destId="{802D8A75-BB18-4B9D-BDC0-66B0AB00323D}" srcOrd="0" destOrd="0" presId="urn:microsoft.com/office/officeart/2005/8/layout/hChevron3"/>
    <dgm:cxn modelId="{D6A4A525-A59F-4A56-A9FB-526D3CEF3CA7}" type="presOf" srcId="{6F55F0A1-8456-40FC-A1C1-B880E6DD400B}" destId="{09229853-3ED3-4D7F-9A34-29570FDC7ED2}" srcOrd="0" destOrd="0" presId="urn:microsoft.com/office/officeart/2005/8/layout/hChevron3"/>
    <dgm:cxn modelId="{82B282C8-11FE-458B-8561-692B40C9DAC2}" type="presParOf" srcId="{772BCF06-EB5E-4C80-BDD1-9F8AEAFD2953}" destId="{802D8A75-BB18-4B9D-BDC0-66B0AB00323D}" srcOrd="0" destOrd="0" presId="urn:microsoft.com/office/officeart/2005/8/layout/hChevron3"/>
    <dgm:cxn modelId="{E4E5A28C-3B93-4B7D-B622-15184A00F7DE}" type="presParOf" srcId="{772BCF06-EB5E-4C80-BDD1-9F8AEAFD2953}" destId="{FF88DCE3-C994-42A0-B41C-1D7C8F358BD0}" srcOrd="1" destOrd="0" presId="urn:microsoft.com/office/officeart/2005/8/layout/hChevron3"/>
    <dgm:cxn modelId="{444699E4-8837-4FAE-9DD1-BB7A0BDDCF28}" type="presParOf" srcId="{772BCF06-EB5E-4C80-BDD1-9F8AEAFD2953}" destId="{09229853-3ED3-4D7F-9A34-29570FDC7ED2}" srcOrd="2" destOrd="0" presId="urn:microsoft.com/office/officeart/2005/8/layout/hChevron3"/>
    <dgm:cxn modelId="{9C953E01-0549-4ABD-8C76-0CA82ED80233}" type="presParOf" srcId="{772BCF06-EB5E-4C80-BDD1-9F8AEAFD2953}" destId="{DACA71CD-55B3-444E-B057-2CD153528880}" srcOrd="3" destOrd="0" presId="urn:microsoft.com/office/officeart/2005/8/layout/hChevron3"/>
    <dgm:cxn modelId="{0FD52776-326C-4939-B24B-20419B15A07D}" type="presParOf" srcId="{772BCF06-EB5E-4C80-BDD1-9F8AEAFD2953}" destId="{BF68EC1A-21F5-4FA0-8AE8-75298DD8114C}" srcOrd="4" destOrd="0" presId="urn:microsoft.com/office/officeart/2005/8/layout/hChevron3"/>
    <dgm:cxn modelId="{C70A0426-C83D-45DE-AF0C-B3F2DCBBB1CC}" type="presParOf" srcId="{772BCF06-EB5E-4C80-BDD1-9F8AEAFD2953}" destId="{5B0E5516-5D2E-4F56-9988-87D60AAF0EF3}" srcOrd="5" destOrd="0" presId="urn:microsoft.com/office/officeart/2005/8/layout/hChevron3"/>
    <dgm:cxn modelId="{F51E35EA-30CC-4142-8047-D0BDB9F8F6D2}" type="presParOf" srcId="{772BCF06-EB5E-4C80-BDD1-9F8AEAFD2953}" destId="{E6966C7D-269B-4910-BD64-E11351510C5E}"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2D8A75-BB18-4B9D-BDC0-66B0AB00323D}">
      <dsp:nvSpPr>
        <dsp:cNvPr id="0" name=""/>
        <dsp:cNvSpPr/>
      </dsp:nvSpPr>
      <dsp:spPr>
        <a:xfrm>
          <a:off x="3778" y="0"/>
          <a:ext cx="3615217" cy="422759"/>
        </a:xfrm>
        <a:prstGeom prst="homePlate">
          <a:avLst/>
        </a:prstGeom>
        <a:solidFill>
          <a:schemeClr val="accent5"/>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lvl="0" algn="l" defTabSz="977900">
            <a:lnSpc>
              <a:spcPct val="90000"/>
            </a:lnSpc>
            <a:spcBef>
              <a:spcPct val="0"/>
            </a:spcBef>
            <a:spcAft>
              <a:spcPct val="35000"/>
            </a:spcAft>
          </a:pPr>
          <a:r>
            <a:rPr lang="fr-CA" sz="2200" kern="1200" dirty="0"/>
            <a:t> Rôle du gestionnaire</a:t>
          </a:r>
          <a:endParaRPr lang="fr-CA" sz="2200" b="0" kern="1200" dirty="0"/>
        </a:p>
      </dsp:txBody>
      <dsp:txXfrm>
        <a:off x="3778" y="0"/>
        <a:ext cx="3509527" cy="422759"/>
      </dsp:txXfrm>
    </dsp:sp>
    <dsp:sp modelId="{09229853-3ED3-4D7F-9A34-29570FDC7ED2}">
      <dsp:nvSpPr>
        <dsp:cNvPr id="0" name=""/>
        <dsp:cNvSpPr/>
      </dsp:nvSpPr>
      <dsp:spPr>
        <a:xfrm>
          <a:off x="2867712" y="0"/>
          <a:ext cx="3716791"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l" defTabSz="977900">
            <a:lnSpc>
              <a:spcPct val="90000"/>
            </a:lnSpc>
            <a:spcBef>
              <a:spcPct val="0"/>
            </a:spcBef>
            <a:spcAft>
              <a:spcPct val="35000"/>
            </a:spcAft>
          </a:pPr>
          <a:r>
            <a:rPr lang="fr-CA" sz="2200" kern="1200" dirty="0"/>
            <a:t>   Gestion d’équipe</a:t>
          </a:r>
        </a:p>
      </dsp:txBody>
      <dsp:txXfrm>
        <a:off x="3079092" y="0"/>
        <a:ext cx="3294032" cy="422759"/>
      </dsp:txXfrm>
    </dsp:sp>
    <dsp:sp modelId="{BF68EC1A-21F5-4FA0-8AE8-75298DD8114C}">
      <dsp:nvSpPr>
        <dsp:cNvPr id="0" name=""/>
        <dsp:cNvSpPr/>
      </dsp:nvSpPr>
      <dsp:spPr>
        <a:xfrm>
          <a:off x="5833219" y="0"/>
          <a:ext cx="3756421"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l" defTabSz="977900">
            <a:lnSpc>
              <a:spcPct val="90000"/>
            </a:lnSpc>
            <a:spcBef>
              <a:spcPct val="0"/>
            </a:spcBef>
            <a:spcAft>
              <a:spcPct val="35000"/>
            </a:spcAft>
          </a:pPr>
          <a:r>
            <a:rPr lang="fr-CA" sz="2200" kern="1200" dirty="0"/>
            <a:t>    Communications</a:t>
          </a:r>
        </a:p>
      </dsp:txBody>
      <dsp:txXfrm>
        <a:off x="6044599" y="0"/>
        <a:ext cx="3333662" cy="422759"/>
      </dsp:txXfrm>
    </dsp:sp>
    <dsp:sp modelId="{E6966C7D-269B-4910-BD64-E11351510C5E}">
      <dsp:nvSpPr>
        <dsp:cNvPr id="0" name=""/>
        <dsp:cNvSpPr/>
      </dsp:nvSpPr>
      <dsp:spPr>
        <a:xfrm>
          <a:off x="8838357" y="0"/>
          <a:ext cx="3349864"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ctr" defTabSz="977900">
            <a:lnSpc>
              <a:spcPct val="90000"/>
            </a:lnSpc>
            <a:spcBef>
              <a:spcPct val="0"/>
            </a:spcBef>
            <a:spcAft>
              <a:spcPct val="35000"/>
            </a:spcAft>
          </a:pPr>
          <a:r>
            <a:rPr lang="fr-CA" sz="2200" kern="1200" dirty="0"/>
            <a:t>Leadership </a:t>
          </a:r>
        </a:p>
      </dsp:txBody>
      <dsp:txXfrm>
        <a:off x="9049737" y="0"/>
        <a:ext cx="2927105" cy="4227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2D8A75-BB18-4B9D-BDC0-66B0AB00323D}">
      <dsp:nvSpPr>
        <dsp:cNvPr id="0" name=""/>
        <dsp:cNvSpPr/>
      </dsp:nvSpPr>
      <dsp:spPr>
        <a:xfrm>
          <a:off x="3778" y="0"/>
          <a:ext cx="3615217" cy="422759"/>
        </a:xfrm>
        <a:prstGeom prst="homePlate">
          <a:avLst/>
        </a:prstGeom>
        <a:solidFill>
          <a:schemeClr val="accent1"/>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lvl="0" algn="l" defTabSz="977900">
            <a:lnSpc>
              <a:spcPct val="90000"/>
            </a:lnSpc>
            <a:spcBef>
              <a:spcPct val="0"/>
            </a:spcBef>
            <a:spcAft>
              <a:spcPct val="35000"/>
            </a:spcAft>
          </a:pPr>
          <a:r>
            <a:rPr lang="fr-CA" sz="2200" kern="1200" dirty="0"/>
            <a:t> Rôle du gestionnaire</a:t>
          </a:r>
          <a:endParaRPr lang="fr-CA" sz="2200" b="0" kern="1200" dirty="0"/>
        </a:p>
      </dsp:txBody>
      <dsp:txXfrm>
        <a:off x="3778" y="0"/>
        <a:ext cx="3509527" cy="422759"/>
      </dsp:txXfrm>
    </dsp:sp>
    <dsp:sp modelId="{09229853-3ED3-4D7F-9A34-29570FDC7ED2}">
      <dsp:nvSpPr>
        <dsp:cNvPr id="0" name=""/>
        <dsp:cNvSpPr/>
      </dsp:nvSpPr>
      <dsp:spPr>
        <a:xfrm>
          <a:off x="2867712" y="0"/>
          <a:ext cx="3716791" cy="422759"/>
        </a:xfrm>
        <a:prstGeom prst="chevron">
          <a:avLst/>
        </a:prstGeom>
        <a:solidFill>
          <a:schemeClr val="accent5"/>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l" defTabSz="977900">
            <a:lnSpc>
              <a:spcPct val="90000"/>
            </a:lnSpc>
            <a:spcBef>
              <a:spcPct val="0"/>
            </a:spcBef>
            <a:spcAft>
              <a:spcPct val="35000"/>
            </a:spcAft>
          </a:pPr>
          <a:r>
            <a:rPr lang="fr-CA" sz="2200" kern="1200" dirty="0"/>
            <a:t>   Gestion d’équipe</a:t>
          </a:r>
        </a:p>
      </dsp:txBody>
      <dsp:txXfrm>
        <a:off x="3079092" y="0"/>
        <a:ext cx="3294032" cy="422759"/>
      </dsp:txXfrm>
    </dsp:sp>
    <dsp:sp modelId="{BF68EC1A-21F5-4FA0-8AE8-75298DD8114C}">
      <dsp:nvSpPr>
        <dsp:cNvPr id="0" name=""/>
        <dsp:cNvSpPr/>
      </dsp:nvSpPr>
      <dsp:spPr>
        <a:xfrm>
          <a:off x="5833219" y="0"/>
          <a:ext cx="3756421"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l" defTabSz="977900">
            <a:lnSpc>
              <a:spcPct val="90000"/>
            </a:lnSpc>
            <a:spcBef>
              <a:spcPct val="0"/>
            </a:spcBef>
            <a:spcAft>
              <a:spcPct val="35000"/>
            </a:spcAft>
          </a:pPr>
          <a:r>
            <a:rPr lang="fr-CA" sz="2200" kern="1200" dirty="0"/>
            <a:t>    Communications</a:t>
          </a:r>
        </a:p>
      </dsp:txBody>
      <dsp:txXfrm>
        <a:off x="6044599" y="0"/>
        <a:ext cx="3333662" cy="422759"/>
      </dsp:txXfrm>
    </dsp:sp>
    <dsp:sp modelId="{E6966C7D-269B-4910-BD64-E11351510C5E}">
      <dsp:nvSpPr>
        <dsp:cNvPr id="0" name=""/>
        <dsp:cNvSpPr/>
      </dsp:nvSpPr>
      <dsp:spPr>
        <a:xfrm>
          <a:off x="8838357" y="0"/>
          <a:ext cx="3349864"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ctr" defTabSz="977900">
            <a:lnSpc>
              <a:spcPct val="90000"/>
            </a:lnSpc>
            <a:spcBef>
              <a:spcPct val="0"/>
            </a:spcBef>
            <a:spcAft>
              <a:spcPct val="35000"/>
            </a:spcAft>
          </a:pPr>
          <a:r>
            <a:rPr lang="fr-CA" sz="2200" kern="1200" dirty="0"/>
            <a:t>Leadership </a:t>
          </a:r>
        </a:p>
      </dsp:txBody>
      <dsp:txXfrm>
        <a:off x="9049737" y="0"/>
        <a:ext cx="2927105" cy="42275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2D8A75-BB18-4B9D-BDC0-66B0AB00323D}">
      <dsp:nvSpPr>
        <dsp:cNvPr id="0" name=""/>
        <dsp:cNvSpPr/>
      </dsp:nvSpPr>
      <dsp:spPr>
        <a:xfrm>
          <a:off x="3778" y="0"/>
          <a:ext cx="3615217" cy="422759"/>
        </a:xfrm>
        <a:prstGeom prst="homePlate">
          <a:avLst/>
        </a:prstGeom>
        <a:solidFill>
          <a:schemeClr val="accent1"/>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lvl="0" algn="l" defTabSz="977900">
            <a:lnSpc>
              <a:spcPct val="90000"/>
            </a:lnSpc>
            <a:spcBef>
              <a:spcPct val="0"/>
            </a:spcBef>
            <a:spcAft>
              <a:spcPct val="35000"/>
            </a:spcAft>
          </a:pPr>
          <a:r>
            <a:rPr lang="fr-CA" sz="2200" kern="1200" dirty="0"/>
            <a:t> Rôle du gestionnaire</a:t>
          </a:r>
          <a:endParaRPr lang="fr-CA" sz="2200" b="0" kern="1200" dirty="0"/>
        </a:p>
      </dsp:txBody>
      <dsp:txXfrm>
        <a:off x="3778" y="0"/>
        <a:ext cx="3509527" cy="422759"/>
      </dsp:txXfrm>
    </dsp:sp>
    <dsp:sp modelId="{09229853-3ED3-4D7F-9A34-29570FDC7ED2}">
      <dsp:nvSpPr>
        <dsp:cNvPr id="0" name=""/>
        <dsp:cNvSpPr/>
      </dsp:nvSpPr>
      <dsp:spPr>
        <a:xfrm>
          <a:off x="2867712" y="0"/>
          <a:ext cx="3716791"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l" defTabSz="977900">
            <a:lnSpc>
              <a:spcPct val="90000"/>
            </a:lnSpc>
            <a:spcBef>
              <a:spcPct val="0"/>
            </a:spcBef>
            <a:spcAft>
              <a:spcPct val="35000"/>
            </a:spcAft>
          </a:pPr>
          <a:r>
            <a:rPr lang="fr-CA" sz="2200" kern="1200" dirty="0"/>
            <a:t>   Gestion d’équipe</a:t>
          </a:r>
        </a:p>
      </dsp:txBody>
      <dsp:txXfrm>
        <a:off x="3079092" y="0"/>
        <a:ext cx="3294032" cy="422759"/>
      </dsp:txXfrm>
    </dsp:sp>
    <dsp:sp modelId="{BF68EC1A-21F5-4FA0-8AE8-75298DD8114C}">
      <dsp:nvSpPr>
        <dsp:cNvPr id="0" name=""/>
        <dsp:cNvSpPr/>
      </dsp:nvSpPr>
      <dsp:spPr>
        <a:xfrm>
          <a:off x="5833219" y="0"/>
          <a:ext cx="3756421" cy="422759"/>
        </a:xfrm>
        <a:prstGeom prst="chevron">
          <a:avLst/>
        </a:prstGeom>
        <a:solidFill>
          <a:schemeClr val="accent5"/>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l" defTabSz="977900">
            <a:lnSpc>
              <a:spcPct val="90000"/>
            </a:lnSpc>
            <a:spcBef>
              <a:spcPct val="0"/>
            </a:spcBef>
            <a:spcAft>
              <a:spcPct val="35000"/>
            </a:spcAft>
          </a:pPr>
          <a:r>
            <a:rPr lang="fr-CA" sz="2200" kern="1200" dirty="0"/>
            <a:t>    Communications</a:t>
          </a:r>
        </a:p>
      </dsp:txBody>
      <dsp:txXfrm>
        <a:off x="6044599" y="0"/>
        <a:ext cx="3333662" cy="422759"/>
      </dsp:txXfrm>
    </dsp:sp>
    <dsp:sp modelId="{E6966C7D-269B-4910-BD64-E11351510C5E}">
      <dsp:nvSpPr>
        <dsp:cNvPr id="0" name=""/>
        <dsp:cNvSpPr/>
      </dsp:nvSpPr>
      <dsp:spPr>
        <a:xfrm>
          <a:off x="8838357" y="0"/>
          <a:ext cx="3349864"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ctr" defTabSz="977900">
            <a:lnSpc>
              <a:spcPct val="90000"/>
            </a:lnSpc>
            <a:spcBef>
              <a:spcPct val="0"/>
            </a:spcBef>
            <a:spcAft>
              <a:spcPct val="35000"/>
            </a:spcAft>
          </a:pPr>
          <a:r>
            <a:rPr lang="fr-CA" sz="2200" kern="1200" dirty="0"/>
            <a:t>Leadership </a:t>
          </a:r>
        </a:p>
      </dsp:txBody>
      <dsp:txXfrm>
        <a:off x="9049737" y="0"/>
        <a:ext cx="2927105" cy="42275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2D8A75-BB18-4B9D-BDC0-66B0AB00323D}">
      <dsp:nvSpPr>
        <dsp:cNvPr id="0" name=""/>
        <dsp:cNvSpPr/>
      </dsp:nvSpPr>
      <dsp:spPr>
        <a:xfrm>
          <a:off x="3778" y="0"/>
          <a:ext cx="3615217" cy="422759"/>
        </a:xfrm>
        <a:prstGeom prst="homePlate">
          <a:avLst/>
        </a:prstGeom>
        <a:solidFill>
          <a:schemeClr val="accent1"/>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lvl="0" algn="l" defTabSz="977900">
            <a:lnSpc>
              <a:spcPct val="90000"/>
            </a:lnSpc>
            <a:spcBef>
              <a:spcPct val="0"/>
            </a:spcBef>
            <a:spcAft>
              <a:spcPct val="35000"/>
            </a:spcAft>
          </a:pPr>
          <a:r>
            <a:rPr lang="fr-CA" sz="2200" kern="1200" dirty="0"/>
            <a:t> Rôle du gestionnaire</a:t>
          </a:r>
          <a:endParaRPr lang="fr-CA" sz="2200" b="0" kern="1200" dirty="0"/>
        </a:p>
      </dsp:txBody>
      <dsp:txXfrm>
        <a:off x="3778" y="0"/>
        <a:ext cx="3509527" cy="422759"/>
      </dsp:txXfrm>
    </dsp:sp>
    <dsp:sp modelId="{09229853-3ED3-4D7F-9A34-29570FDC7ED2}">
      <dsp:nvSpPr>
        <dsp:cNvPr id="0" name=""/>
        <dsp:cNvSpPr/>
      </dsp:nvSpPr>
      <dsp:spPr>
        <a:xfrm>
          <a:off x="2867712" y="0"/>
          <a:ext cx="3716791"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l" defTabSz="977900">
            <a:lnSpc>
              <a:spcPct val="90000"/>
            </a:lnSpc>
            <a:spcBef>
              <a:spcPct val="0"/>
            </a:spcBef>
            <a:spcAft>
              <a:spcPct val="35000"/>
            </a:spcAft>
          </a:pPr>
          <a:r>
            <a:rPr lang="fr-CA" sz="2200" kern="1200" dirty="0"/>
            <a:t>   Gestion d’équipe</a:t>
          </a:r>
        </a:p>
      </dsp:txBody>
      <dsp:txXfrm>
        <a:off x="3079092" y="0"/>
        <a:ext cx="3294032" cy="422759"/>
      </dsp:txXfrm>
    </dsp:sp>
    <dsp:sp modelId="{BF68EC1A-21F5-4FA0-8AE8-75298DD8114C}">
      <dsp:nvSpPr>
        <dsp:cNvPr id="0" name=""/>
        <dsp:cNvSpPr/>
      </dsp:nvSpPr>
      <dsp:spPr>
        <a:xfrm>
          <a:off x="5833219" y="0"/>
          <a:ext cx="3756421"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l" defTabSz="977900">
            <a:lnSpc>
              <a:spcPct val="90000"/>
            </a:lnSpc>
            <a:spcBef>
              <a:spcPct val="0"/>
            </a:spcBef>
            <a:spcAft>
              <a:spcPct val="35000"/>
            </a:spcAft>
          </a:pPr>
          <a:r>
            <a:rPr lang="fr-CA" sz="2200" kern="1200" dirty="0"/>
            <a:t>    Communications</a:t>
          </a:r>
        </a:p>
      </dsp:txBody>
      <dsp:txXfrm>
        <a:off x="6044599" y="0"/>
        <a:ext cx="3333662" cy="422759"/>
      </dsp:txXfrm>
    </dsp:sp>
    <dsp:sp modelId="{E6966C7D-269B-4910-BD64-E11351510C5E}">
      <dsp:nvSpPr>
        <dsp:cNvPr id="0" name=""/>
        <dsp:cNvSpPr/>
      </dsp:nvSpPr>
      <dsp:spPr>
        <a:xfrm>
          <a:off x="8838357" y="0"/>
          <a:ext cx="3349864" cy="422759"/>
        </a:xfrm>
        <a:prstGeom prst="chevron">
          <a:avLst/>
        </a:prstGeom>
        <a:solidFill>
          <a:schemeClr val="accent5"/>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ctr" defTabSz="977900">
            <a:lnSpc>
              <a:spcPct val="90000"/>
            </a:lnSpc>
            <a:spcBef>
              <a:spcPct val="0"/>
            </a:spcBef>
            <a:spcAft>
              <a:spcPct val="35000"/>
            </a:spcAft>
          </a:pPr>
          <a:r>
            <a:rPr lang="fr-CA" sz="2200" kern="1200" dirty="0"/>
            <a:t>Leadership </a:t>
          </a:r>
        </a:p>
      </dsp:txBody>
      <dsp:txXfrm>
        <a:off x="9049737" y="0"/>
        <a:ext cx="2927105" cy="42275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2D8A75-BB18-4B9D-BDC0-66B0AB00323D}">
      <dsp:nvSpPr>
        <dsp:cNvPr id="0" name=""/>
        <dsp:cNvSpPr/>
      </dsp:nvSpPr>
      <dsp:spPr>
        <a:xfrm>
          <a:off x="3778" y="0"/>
          <a:ext cx="3615217" cy="422759"/>
        </a:xfrm>
        <a:prstGeom prst="homePlate">
          <a:avLst/>
        </a:prstGeom>
        <a:solidFill>
          <a:schemeClr val="accent1"/>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lvl="0" algn="l" defTabSz="977900">
            <a:lnSpc>
              <a:spcPct val="90000"/>
            </a:lnSpc>
            <a:spcBef>
              <a:spcPct val="0"/>
            </a:spcBef>
            <a:spcAft>
              <a:spcPct val="35000"/>
            </a:spcAft>
          </a:pPr>
          <a:r>
            <a:rPr lang="fr-CA" sz="2200" kern="1200" dirty="0"/>
            <a:t> Rôle du gestionnaire</a:t>
          </a:r>
          <a:endParaRPr lang="fr-CA" sz="2200" b="0" kern="1200" dirty="0"/>
        </a:p>
      </dsp:txBody>
      <dsp:txXfrm>
        <a:off x="3778" y="0"/>
        <a:ext cx="3509527" cy="422759"/>
      </dsp:txXfrm>
    </dsp:sp>
    <dsp:sp modelId="{09229853-3ED3-4D7F-9A34-29570FDC7ED2}">
      <dsp:nvSpPr>
        <dsp:cNvPr id="0" name=""/>
        <dsp:cNvSpPr/>
      </dsp:nvSpPr>
      <dsp:spPr>
        <a:xfrm>
          <a:off x="2867712" y="0"/>
          <a:ext cx="3716791"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l" defTabSz="977900">
            <a:lnSpc>
              <a:spcPct val="90000"/>
            </a:lnSpc>
            <a:spcBef>
              <a:spcPct val="0"/>
            </a:spcBef>
            <a:spcAft>
              <a:spcPct val="35000"/>
            </a:spcAft>
          </a:pPr>
          <a:r>
            <a:rPr lang="fr-CA" sz="2200" kern="1200" dirty="0"/>
            <a:t>   Gestion d’équipe</a:t>
          </a:r>
        </a:p>
      </dsp:txBody>
      <dsp:txXfrm>
        <a:off x="3079092" y="0"/>
        <a:ext cx="3294032" cy="422759"/>
      </dsp:txXfrm>
    </dsp:sp>
    <dsp:sp modelId="{BF68EC1A-21F5-4FA0-8AE8-75298DD8114C}">
      <dsp:nvSpPr>
        <dsp:cNvPr id="0" name=""/>
        <dsp:cNvSpPr/>
      </dsp:nvSpPr>
      <dsp:spPr>
        <a:xfrm>
          <a:off x="5833219" y="0"/>
          <a:ext cx="3756421"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l" defTabSz="977900">
            <a:lnSpc>
              <a:spcPct val="90000"/>
            </a:lnSpc>
            <a:spcBef>
              <a:spcPct val="0"/>
            </a:spcBef>
            <a:spcAft>
              <a:spcPct val="35000"/>
            </a:spcAft>
          </a:pPr>
          <a:r>
            <a:rPr lang="fr-CA" sz="2200" kern="1200" dirty="0"/>
            <a:t>    Communications</a:t>
          </a:r>
        </a:p>
      </dsp:txBody>
      <dsp:txXfrm>
        <a:off x="6044599" y="0"/>
        <a:ext cx="3333662" cy="422759"/>
      </dsp:txXfrm>
    </dsp:sp>
    <dsp:sp modelId="{E6966C7D-269B-4910-BD64-E11351510C5E}">
      <dsp:nvSpPr>
        <dsp:cNvPr id="0" name=""/>
        <dsp:cNvSpPr/>
      </dsp:nvSpPr>
      <dsp:spPr>
        <a:xfrm>
          <a:off x="8838357" y="0"/>
          <a:ext cx="3349864" cy="422759"/>
        </a:xfrm>
        <a:prstGeom prst="chevron">
          <a:avLst/>
        </a:prstGeom>
        <a:solidFill>
          <a:schemeClr val="accent1">
            <a:hueOff val="0"/>
            <a:satOff val="0"/>
            <a:lumOff val="0"/>
            <a:alphaOff val="0"/>
          </a:schemeClr>
        </a:solidFill>
        <a:ln w="2642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lvl="0" algn="ctr" defTabSz="977900">
            <a:lnSpc>
              <a:spcPct val="90000"/>
            </a:lnSpc>
            <a:spcBef>
              <a:spcPct val="0"/>
            </a:spcBef>
            <a:spcAft>
              <a:spcPct val="35000"/>
            </a:spcAft>
          </a:pPr>
          <a:r>
            <a:rPr lang="fr-CA" sz="2200" kern="1200" dirty="0"/>
            <a:t>Leadership </a:t>
          </a:r>
        </a:p>
      </dsp:txBody>
      <dsp:txXfrm>
        <a:off x="9049737" y="0"/>
        <a:ext cx="2927105" cy="422759"/>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6258" name="Rectangle 2"/>
          <p:cNvSpPr>
            <a:spLocks noGrp="1" noChangeArrowheads="1"/>
          </p:cNvSpPr>
          <p:nvPr>
            <p:ph type="hdr" sz="quarter"/>
          </p:nvPr>
        </p:nvSpPr>
        <p:spPr bwMode="auto">
          <a:xfrm>
            <a:off x="0" y="0"/>
            <a:ext cx="39624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defRPr>
            </a:lvl1pPr>
          </a:lstStyle>
          <a:p>
            <a:pPr>
              <a:defRPr/>
            </a:pPr>
            <a:endParaRPr lang="en-US"/>
          </a:p>
        </p:txBody>
      </p:sp>
      <p:sp>
        <p:nvSpPr>
          <p:cNvPr id="96259" name="Rectangle 3"/>
          <p:cNvSpPr>
            <a:spLocks noGrp="1" noChangeArrowheads="1"/>
          </p:cNvSpPr>
          <p:nvPr>
            <p:ph type="dt" sz="quarter" idx="1"/>
          </p:nvPr>
        </p:nvSpPr>
        <p:spPr bwMode="auto">
          <a:xfrm>
            <a:off x="5179484" y="0"/>
            <a:ext cx="39624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pPr>
              <a:defRPr/>
            </a:pPr>
            <a:endParaRPr lang="en-US"/>
          </a:p>
        </p:txBody>
      </p:sp>
      <p:sp>
        <p:nvSpPr>
          <p:cNvPr id="96260" name="Rectangle 4"/>
          <p:cNvSpPr>
            <a:spLocks noGrp="1" noChangeArrowheads="1"/>
          </p:cNvSpPr>
          <p:nvPr>
            <p:ph type="ftr" sz="quarter" idx="2"/>
          </p:nvPr>
        </p:nvSpPr>
        <p:spPr bwMode="auto">
          <a:xfrm>
            <a:off x="0" y="6513910"/>
            <a:ext cx="3962400" cy="342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defRPr>
            </a:lvl1pPr>
          </a:lstStyle>
          <a:p>
            <a:pPr>
              <a:defRPr/>
            </a:pPr>
            <a:endParaRPr lang="en-US"/>
          </a:p>
        </p:txBody>
      </p:sp>
      <p:sp>
        <p:nvSpPr>
          <p:cNvPr id="96261" name="Rectangle 5"/>
          <p:cNvSpPr>
            <a:spLocks noGrp="1" noChangeArrowheads="1"/>
          </p:cNvSpPr>
          <p:nvPr>
            <p:ph type="sldNum" sz="quarter" idx="3"/>
          </p:nvPr>
        </p:nvSpPr>
        <p:spPr bwMode="auto">
          <a:xfrm>
            <a:off x="5179484" y="6513910"/>
            <a:ext cx="3962400" cy="342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charset="0"/>
              </a:defRPr>
            </a:lvl1pPr>
          </a:lstStyle>
          <a:p>
            <a:pPr>
              <a:defRPr/>
            </a:pPr>
            <a:fld id="{EAC48E57-4892-4CF7-8986-97CACC872CE4}" type="slidenum">
              <a:rPr lang="en-US"/>
              <a:pPr>
                <a:defRPr/>
              </a:pPr>
              <a:t>‹#›</a:t>
            </a:fld>
            <a:endParaRPr lang="en-US"/>
          </a:p>
        </p:txBody>
      </p:sp>
    </p:spTree>
    <p:extLst>
      <p:ext uri="{BB962C8B-B14F-4D97-AF65-F5344CB8AC3E}">
        <p14:creationId xmlns:p14="http://schemas.microsoft.com/office/powerpoint/2010/main" val="3310884191"/>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02" name="Rectangle 2"/>
          <p:cNvSpPr>
            <a:spLocks noGrp="1" noChangeArrowheads="1"/>
          </p:cNvSpPr>
          <p:nvPr>
            <p:ph type="hdr" sz="quarter"/>
          </p:nvPr>
        </p:nvSpPr>
        <p:spPr bwMode="auto">
          <a:xfrm>
            <a:off x="0" y="0"/>
            <a:ext cx="39624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defRPr>
            </a:lvl1pPr>
          </a:lstStyle>
          <a:p>
            <a:pPr>
              <a:defRPr/>
            </a:pPr>
            <a:endParaRPr lang="en-US"/>
          </a:p>
        </p:txBody>
      </p:sp>
      <p:sp>
        <p:nvSpPr>
          <p:cNvPr id="102403" name="Rectangle 3"/>
          <p:cNvSpPr>
            <a:spLocks noGrp="1" noChangeArrowheads="1"/>
          </p:cNvSpPr>
          <p:nvPr>
            <p:ph type="dt" idx="1"/>
          </p:nvPr>
        </p:nvSpPr>
        <p:spPr bwMode="auto">
          <a:xfrm>
            <a:off x="5179484" y="0"/>
            <a:ext cx="39624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pPr>
              <a:defRPr/>
            </a:pPr>
            <a:endParaRPr lang="en-US"/>
          </a:p>
        </p:txBody>
      </p:sp>
      <p:sp>
        <p:nvSpPr>
          <p:cNvPr id="30724" name="Rectangle 4"/>
          <p:cNvSpPr>
            <a:spLocks noGrp="1" noRot="1" noChangeAspect="1" noChangeArrowheads="1" noTextEdit="1"/>
          </p:cNvSpPr>
          <p:nvPr>
            <p:ph type="sldImg" idx="2"/>
          </p:nvPr>
        </p:nvSpPr>
        <p:spPr bwMode="auto">
          <a:xfrm>
            <a:off x="2286000" y="514350"/>
            <a:ext cx="4572000" cy="25717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05" name="Rectangle 5"/>
          <p:cNvSpPr>
            <a:spLocks noGrp="1" noChangeArrowheads="1"/>
          </p:cNvSpPr>
          <p:nvPr>
            <p:ph type="body" sz="quarter" idx="3"/>
          </p:nvPr>
        </p:nvSpPr>
        <p:spPr bwMode="auto">
          <a:xfrm>
            <a:off x="914400" y="3257550"/>
            <a:ext cx="7315200" cy="30861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Cliquez pour modifier les styles du texte du masque</a:t>
            </a:r>
          </a:p>
          <a:p>
            <a:pPr lvl="1"/>
            <a:r>
              <a:rPr lang="en-US" noProof="0"/>
              <a:t>Deuxième niveau</a:t>
            </a:r>
          </a:p>
          <a:p>
            <a:pPr lvl="2"/>
            <a:r>
              <a:rPr lang="en-US" noProof="0"/>
              <a:t>Troisième niveau</a:t>
            </a:r>
          </a:p>
          <a:p>
            <a:pPr lvl="3"/>
            <a:r>
              <a:rPr lang="en-US" noProof="0"/>
              <a:t>Quatrième niveau</a:t>
            </a:r>
          </a:p>
          <a:p>
            <a:pPr lvl="4"/>
            <a:r>
              <a:rPr lang="en-US" noProof="0"/>
              <a:t>Cinquième niveau</a:t>
            </a:r>
          </a:p>
        </p:txBody>
      </p:sp>
      <p:sp>
        <p:nvSpPr>
          <p:cNvPr id="102406" name="Rectangle 6"/>
          <p:cNvSpPr>
            <a:spLocks noGrp="1" noChangeArrowheads="1"/>
          </p:cNvSpPr>
          <p:nvPr>
            <p:ph type="ftr" sz="quarter" idx="4"/>
          </p:nvPr>
        </p:nvSpPr>
        <p:spPr bwMode="auto">
          <a:xfrm>
            <a:off x="0" y="6513910"/>
            <a:ext cx="3962400" cy="342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defRPr>
            </a:lvl1pPr>
          </a:lstStyle>
          <a:p>
            <a:pPr>
              <a:defRPr/>
            </a:pPr>
            <a:endParaRPr lang="en-US"/>
          </a:p>
        </p:txBody>
      </p:sp>
      <p:sp>
        <p:nvSpPr>
          <p:cNvPr id="102407" name="Rectangle 7"/>
          <p:cNvSpPr>
            <a:spLocks noGrp="1" noChangeArrowheads="1"/>
          </p:cNvSpPr>
          <p:nvPr>
            <p:ph type="sldNum" sz="quarter" idx="5"/>
          </p:nvPr>
        </p:nvSpPr>
        <p:spPr bwMode="auto">
          <a:xfrm>
            <a:off x="5179484" y="6513910"/>
            <a:ext cx="3962400" cy="342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charset="0"/>
              </a:defRPr>
            </a:lvl1pPr>
          </a:lstStyle>
          <a:p>
            <a:pPr>
              <a:defRPr/>
            </a:pPr>
            <a:fld id="{5454692E-D5DC-4B8D-AAA7-72F7F4695DC9}" type="slidenum">
              <a:rPr lang="en-US"/>
              <a:pPr>
                <a:defRPr/>
              </a:pPr>
              <a:t>‹#›</a:t>
            </a:fld>
            <a:endParaRPr lang="en-US"/>
          </a:p>
        </p:txBody>
      </p:sp>
    </p:spTree>
    <p:extLst>
      <p:ext uri="{BB962C8B-B14F-4D97-AF65-F5344CB8AC3E}">
        <p14:creationId xmlns:p14="http://schemas.microsoft.com/office/powerpoint/2010/main" val="70505815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Master" Target="../slideMasters/slideMaster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Layouts/_rels/slideLayout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Master" Target="../slideMasters/slideMaster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Layouts/_rels/slideLayout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Master" Target="../slideMasters/slideMaster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Layouts/_rels/slideLayout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Master" Target="../slideMasters/slideMaster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re principal">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71601"/>
            <a:ext cx="10464800" cy="1927225"/>
          </a:xfrm>
        </p:spPr>
        <p:txBody>
          <a:bodyPr anchor="b">
            <a:noAutofit/>
          </a:bodyPr>
          <a:lstStyle>
            <a:lvl1pPr>
              <a:defRPr sz="5400" cap="all" baseline="0"/>
            </a:lvl1pPr>
          </a:lstStyle>
          <a:p>
            <a:r>
              <a:rPr lang="fr-FR"/>
              <a:t>Modifiez le style du titre</a:t>
            </a:r>
            <a:endParaRPr lang="en-US" dirty="0"/>
          </a:p>
        </p:txBody>
      </p:sp>
      <p:sp>
        <p:nvSpPr>
          <p:cNvPr id="3" name="Subtitle 2"/>
          <p:cNvSpPr>
            <a:spLocks noGrp="1"/>
          </p:cNvSpPr>
          <p:nvPr>
            <p:ph type="subTitle" idx="1"/>
          </p:nvPr>
        </p:nvSpPr>
        <p:spPr>
          <a:xfrm>
            <a:off x="914400" y="3505200"/>
            <a:ext cx="85344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cxnSp>
        <p:nvCxnSpPr>
          <p:cNvPr id="8" name="Straight Connector 7"/>
          <p:cNvCxnSpPr/>
          <p:nvPr/>
        </p:nvCxnSpPr>
        <p:spPr>
          <a:xfrm>
            <a:off x="914400" y="3398520"/>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05646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u">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a:solidFill>
                  <a:srgbClr val="C00000"/>
                </a:solidFill>
              </a:defRPr>
            </a:lvl1pPr>
          </a:lstStyle>
          <a:p>
            <a:r>
              <a:rPr lang="fr-CA" dirty="0"/>
              <a:t>Contenu</a:t>
            </a:r>
            <a:endParaRPr lang="en-US" dirty="0"/>
          </a:p>
        </p:txBody>
      </p:sp>
      <p:sp>
        <p:nvSpPr>
          <p:cNvPr id="3" name="Content Placeholder 2"/>
          <p:cNvSpPr>
            <a:spLocks noGrp="1"/>
          </p:cNvSpPr>
          <p:nvPr>
            <p:ph idx="1" hasCustomPrompt="1"/>
          </p:nvPr>
        </p:nvSpPr>
        <p:spPr>
          <a:xfrm>
            <a:off x="609600" y="1600200"/>
            <a:ext cx="10972800" cy="4853136"/>
          </a:xfrm>
        </p:spPr>
        <p:txBody>
          <a:bodyPr/>
          <a:lstStyle>
            <a:lvl1pPr marL="182880" indent="-182880">
              <a:buClr>
                <a:schemeClr val="tx2"/>
              </a:buClr>
              <a:buFont typeface="Wingdings" pitchFamily="2" charset="2"/>
              <a:buChar char="§"/>
              <a:defRPr sz="2800"/>
            </a:lvl1pPr>
            <a:lvl2pPr marL="457200" indent="-182880">
              <a:buClr>
                <a:schemeClr val="tx2"/>
              </a:buClr>
              <a:buFont typeface="Wingdings" pitchFamily="2" charset="2"/>
              <a:buChar char="§"/>
              <a:defRPr sz="2400"/>
            </a:lvl2pPr>
            <a:lvl3pPr marL="731520" indent="-182880">
              <a:buClr>
                <a:schemeClr val="tx2"/>
              </a:buClr>
              <a:buFont typeface="Wingdings" pitchFamily="2" charset="2"/>
              <a:buChar char="§"/>
              <a:defRPr sz="2000"/>
            </a:lvl3pPr>
            <a:lvl4pPr marL="1005840" indent="-182880">
              <a:buClr>
                <a:schemeClr val="tx2"/>
              </a:buClr>
              <a:buFont typeface="Wingdings" pitchFamily="2" charset="2"/>
              <a:buChar char="§"/>
              <a:defRPr sz="1800"/>
            </a:lvl4pPr>
            <a:lvl5pPr marL="1188720" indent="-137160">
              <a:buClr>
                <a:schemeClr val="tx2"/>
              </a:buClr>
              <a:buFont typeface="Wingdings" pitchFamily="2" charset="2"/>
              <a:buChar char="§"/>
              <a:defRPr sz="1600"/>
            </a:lvl5pPr>
          </a:lstStyle>
          <a:p>
            <a:pPr lvl="0"/>
            <a:r>
              <a:rPr lang="fr-FR" dirty="0"/>
              <a:t>Point 1</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5" name="Footer Placeholder 4"/>
          <p:cNvSpPr>
            <a:spLocks noGrp="1"/>
          </p:cNvSpPr>
          <p:nvPr>
            <p:ph type="ftr" sz="quarter" idx="11"/>
          </p:nvPr>
        </p:nvSpPr>
        <p:spPr>
          <a:xfrm>
            <a:off x="2255574" y="0"/>
            <a:ext cx="7680853" cy="329184"/>
          </a:xfrm>
        </p:spPr>
        <p:txBody>
          <a:bodyPr/>
          <a:lstStyle>
            <a:lvl1pPr>
              <a:defRPr b="1"/>
            </a:lvl1pPr>
          </a:lstStyle>
          <a:p>
            <a:pPr fontAlgn="auto">
              <a:spcBef>
                <a:spcPts val="0"/>
              </a:spcBef>
              <a:spcAft>
                <a:spcPts val="0"/>
              </a:spcAft>
            </a:pPr>
            <a:r>
              <a:rPr lang="fr-FR" dirty="0">
                <a:latin typeface="Arial"/>
              </a:rPr>
              <a:t>LOG3900 – INF3995 – </a:t>
            </a:r>
            <a:r>
              <a:rPr lang="fr-CA" dirty="0">
                <a:latin typeface="Arial"/>
              </a:rPr>
              <a:t>Direction de projet et leadership</a:t>
            </a:r>
            <a:endParaRPr lang="en-US" dirty="0">
              <a:latin typeface="Arial"/>
            </a:endParaRPr>
          </a:p>
        </p:txBody>
      </p:sp>
      <p:sp>
        <p:nvSpPr>
          <p:cNvPr id="6" name="Slide Number Placeholder 5"/>
          <p:cNvSpPr>
            <a:spLocks noGrp="1"/>
          </p:cNvSpPr>
          <p:nvPr>
            <p:ph type="sldNum" sz="quarter" idx="12"/>
          </p:nvPr>
        </p:nvSpPr>
        <p:spPr>
          <a:xfrm>
            <a:off x="11064552" y="18288"/>
            <a:ext cx="517848" cy="329184"/>
          </a:xfrm>
          <a:solidFill>
            <a:schemeClr val="bg1"/>
          </a:solidFill>
        </p:spPr>
        <p:txBody>
          <a:bodyPr/>
          <a:lstStyle>
            <a:lvl1pPr algn="ctr">
              <a:defRPr>
                <a:solidFill>
                  <a:schemeClr val="accent1"/>
                </a:solidFill>
              </a:defRPr>
            </a:lvl1pPr>
          </a:lstStyle>
          <a:p>
            <a:pPr algn="r" fontAlgn="auto">
              <a:spcBef>
                <a:spcPts val="0"/>
              </a:spcBef>
              <a:spcAft>
                <a:spcPts val="0"/>
              </a:spcAft>
            </a:pPr>
            <a:fld id="{0CFEC368-1D7A-4F81-ABF6-AE0E36BAF64C}" type="slidenum">
              <a:rPr lang="en-US" smtClean="0">
                <a:latin typeface="Arial"/>
              </a:rPr>
              <a:pPr algn="r" fontAlgn="auto">
                <a:spcBef>
                  <a:spcPts val="0"/>
                </a:spcBef>
                <a:spcAft>
                  <a:spcPts val="0"/>
                </a:spcAft>
              </a:pPr>
              <a:t>‹#›</a:t>
            </a:fld>
            <a:endParaRPr lang="en-US" dirty="0">
              <a:latin typeface="Arial"/>
            </a:endParaRPr>
          </a:p>
        </p:txBody>
      </p:sp>
    </p:spTree>
    <p:extLst>
      <p:ext uri="{BB962C8B-B14F-4D97-AF65-F5344CB8AC3E}">
        <p14:creationId xmlns:p14="http://schemas.microsoft.com/office/powerpoint/2010/main" val="3110634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Poin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00000"/>
                </a:solidFill>
              </a:defRPr>
            </a:lvl1pPr>
          </a:lstStyle>
          <a:p>
            <a:r>
              <a:rPr lang="fr-FR" dirty="0"/>
              <a:t>Modifiez le style du titre</a:t>
            </a:r>
            <a:endParaRPr lang="en-US" dirty="0"/>
          </a:p>
        </p:txBody>
      </p:sp>
      <p:sp>
        <p:nvSpPr>
          <p:cNvPr id="3" name="Content Placeholder 2"/>
          <p:cNvSpPr>
            <a:spLocks noGrp="1"/>
          </p:cNvSpPr>
          <p:nvPr>
            <p:ph idx="1"/>
          </p:nvPr>
        </p:nvSpPr>
        <p:spPr>
          <a:xfrm>
            <a:off x="609600" y="1600200"/>
            <a:ext cx="10972800" cy="4637112"/>
          </a:xfrm>
        </p:spPr>
        <p:txBody>
          <a:bodyPr/>
          <a:lstStyle>
            <a:lvl1pPr marL="182880" indent="-182880">
              <a:buClr>
                <a:schemeClr val="tx2"/>
              </a:buClr>
              <a:buFont typeface="Wingdings" pitchFamily="2" charset="2"/>
              <a:buChar char="§"/>
              <a:defRPr sz="2800"/>
            </a:lvl1pPr>
            <a:lvl2pPr marL="457200" indent="-182880">
              <a:buClr>
                <a:schemeClr val="tx2"/>
              </a:buClr>
              <a:buFont typeface="Wingdings" pitchFamily="2" charset="2"/>
              <a:buChar char="§"/>
              <a:defRPr sz="2400"/>
            </a:lvl2pPr>
            <a:lvl3pPr marL="731520" indent="-182880">
              <a:buClr>
                <a:schemeClr val="tx2"/>
              </a:buClr>
              <a:buFont typeface="Wingdings" pitchFamily="2" charset="2"/>
              <a:buChar char="§"/>
              <a:defRPr sz="2000"/>
            </a:lvl3pPr>
            <a:lvl4pPr marL="1005840" indent="-182880">
              <a:buClr>
                <a:schemeClr val="tx2"/>
              </a:buClr>
              <a:buFont typeface="Wingdings" pitchFamily="2" charset="2"/>
              <a:buChar char="§"/>
              <a:defRPr sz="1800"/>
            </a:lvl4pPr>
            <a:lvl5pPr marL="1188720" indent="-137160">
              <a:buClr>
                <a:schemeClr val="tx2"/>
              </a:buClr>
              <a:buFont typeface="Wingdings" pitchFamily="2" charset="2"/>
              <a:buChar char="§"/>
              <a:defRPr sz="1600"/>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5" name="Footer Placeholder 4"/>
          <p:cNvSpPr>
            <a:spLocks noGrp="1"/>
          </p:cNvSpPr>
          <p:nvPr>
            <p:ph type="ftr" sz="quarter" idx="11"/>
          </p:nvPr>
        </p:nvSpPr>
        <p:spPr>
          <a:xfrm>
            <a:off x="2255574" y="0"/>
            <a:ext cx="7680853" cy="347472"/>
          </a:xfrm>
          <a:solidFill>
            <a:schemeClr val="accent1"/>
          </a:solidFill>
        </p:spPr>
        <p:txBody>
          <a:bodyPr/>
          <a:lstStyle>
            <a:lvl1pPr>
              <a:defRPr b="1"/>
            </a:lvl1pPr>
          </a:lstStyle>
          <a:p>
            <a:pPr fontAlgn="auto">
              <a:spcBef>
                <a:spcPts val="0"/>
              </a:spcBef>
              <a:spcAft>
                <a:spcPts val="0"/>
              </a:spcAft>
            </a:pPr>
            <a:r>
              <a:rPr lang="fr-CA" dirty="0">
                <a:latin typeface="Arial"/>
              </a:rPr>
              <a:t>LOG3900 – INF3995 – Direction de projet et leadership</a:t>
            </a:r>
          </a:p>
        </p:txBody>
      </p:sp>
      <p:sp>
        <p:nvSpPr>
          <p:cNvPr id="6" name="Slide Number Placeholder 5"/>
          <p:cNvSpPr>
            <a:spLocks noGrp="1"/>
          </p:cNvSpPr>
          <p:nvPr>
            <p:ph type="sldNum" sz="quarter" idx="12"/>
          </p:nvPr>
        </p:nvSpPr>
        <p:spPr>
          <a:xfrm>
            <a:off x="11064552" y="18288"/>
            <a:ext cx="517848" cy="329184"/>
          </a:xfrm>
          <a:solidFill>
            <a:schemeClr val="bg1"/>
          </a:solidFill>
        </p:spPr>
        <p:txBody>
          <a:bodyPr/>
          <a:lstStyle>
            <a:lvl1pPr algn="ctr">
              <a:defRPr>
                <a:solidFill>
                  <a:schemeClr val="accent1"/>
                </a:solidFill>
              </a:defRPr>
            </a:lvl1pPr>
          </a:lstStyle>
          <a:p>
            <a:pPr algn="r" fontAlgn="auto">
              <a:spcBef>
                <a:spcPts val="0"/>
              </a:spcBef>
              <a:spcAft>
                <a:spcPts val="0"/>
              </a:spcAft>
            </a:pPr>
            <a:fld id="{0CFEC368-1D7A-4F81-ABF6-AE0E36BAF64C}" type="slidenum">
              <a:rPr lang="en-US" smtClean="0">
                <a:latin typeface="Arial"/>
              </a:rPr>
              <a:pPr algn="r" fontAlgn="auto">
                <a:spcBef>
                  <a:spcPts val="0"/>
                </a:spcBef>
                <a:spcAft>
                  <a:spcPts val="0"/>
                </a:spcAft>
              </a:pPr>
              <a:t>‹#›</a:t>
            </a:fld>
            <a:endParaRPr lang="en-US" dirty="0">
              <a:latin typeface="Arial"/>
            </a:endParaRPr>
          </a:p>
        </p:txBody>
      </p:sp>
      <p:graphicFrame>
        <p:nvGraphicFramePr>
          <p:cNvPr id="7" name="Diagramme 6"/>
          <p:cNvGraphicFramePr/>
          <p:nvPr userDrawn="1">
            <p:extLst>
              <p:ext uri="{D42A27DB-BD31-4B8C-83A1-F6EECF244321}">
                <p14:modId xmlns:p14="http://schemas.microsoft.com/office/powerpoint/2010/main" val="1841629429"/>
              </p:ext>
            </p:extLst>
          </p:nvPr>
        </p:nvGraphicFramePr>
        <p:xfrm>
          <a:off x="0" y="6453336"/>
          <a:ext cx="12192000" cy="422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73817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Poin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00000"/>
                </a:solidFill>
              </a:defRPr>
            </a:lvl1pPr>
          </a:lstStyle>
          <a:p>
            <a:r>
              <a:rPr lang="fr-FR" dirty="0"/>
              <a:t>Modifiez le style du titre</a:t>
            </a:r>
            <a:endParaRPr lang="en-US" dirty="0"/>
          </a:p>
        </p:txBody>
      </p:sp>
      <p:sp>
        <p:nvSpPr>
          <p:cNvPr id="3" name="Content Placeholder 2"/>
          <p:cNvSpPr>
            <a:spLocks noGrp="1"/>
          </p:cNvSpPr>
          <p:nvPr>
            <p:ph idx="1"/>
          </p:nvPr>
        </p:nvSpPr>
        <p:spPr>
          <a:xfrm>
            <a:off x="609600" y="1600200"/>
            <a:ext cx="10972800" cy="4637112"/>
          </a:xfrm>
        </p:spPr>
        <p:txBody>
          <a:bodyPr/>
          <a:lstStyle>
            <a:lvl1pPr marL="182880" indent="-182880">
              <a:buClr>
                <a:schemeClr val="tx2"/>
              </a:buClr>
              <a:buFont typeface="Wingdings" pitchFamily="2" charset="2"/>
              <a:buChar char="§"/>
              <a:defRPr sz="2800"/>
            </a:lvl1pPr>
            <a:lvl2pPr marL="457200" indent="-182880">
              <a:buClr>
                <a:schemeClr val="tx2"/>
              </a:buClr>
              <a:buFont typeface="Wingdings" pitchFamily="2" charset="2"/>
              <a:buChar char="§"/>
              <a:defRPr sz="2400"/>
            </a:lvl2pPr>
            <a:lvl3pPr marL="731520" indent="-182880">
              <a:buClr>
                <a:schemeClr val="tx2"/>
              </a:buClr>
              <a:buFont typeface="Wingdings" pitchFamily="2" charset="2"/>
              <a:buChar char="§"/>
              <a:defRPr sz="2000"/>
            </a:lvl3pPr>
            <a:lvl4pPr marL="1005840" indent="-182880">
              <a:buClr>
                <a:schemeClr val="tx2"/>
              </a:buClr>
              <a:buFont typeface="Wingdings" pitchFamily="2" charset="2"/>
              <a:buChar char="§"/>
              <a:defRPr sz="1800"/>
            </a:lvl4pPr>
            <a:lvl5pPr marL="1188720" indent="-137160">
              <a:buClr>
                <a:schemeClr val="tx2"/>
              </a:buClr>
              <a:buFont typeface="Wingdings" pitchFamily="2" charset="2"/>
              <a:buChar char="§"/>
              <a:defRPr sz="1600"/>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5" name="Footer Placeholder 4"/>
          <p:cNvSpPr>
            <a:spLocks noGrp="1"/>
          </p:cNvSpPr>
          <p:nvPr>
            <p:ph type="ftr" sz="quarter" idx="11"/>
          </p:nvPr>
        </p:nvSpPr>
        <p:spPr>
          <a:xfrm>
            <a:off x="2255574" y="0"/>
            <a:ext cx="7680853" cy="347472"/>
          </a:xfrm>
          <a:solidFill>
            <a:schemeClr val="accent1"/>
          </a:solidFill>
        </p:spPr>
        <p:txBody>
          <a:bodyPr/>
          <a:lstStyle>
            <a:lvl1pPr>
              <a:defRPr b="1"/>
            </a:lvl1pPr>
          </a:lstStyle>
          <a:p>
            <a:pPr fontAlgn="auto">
              <a:spcBef>
                <a:spcPts val="0"/>
              </a:spcBef>
              <a:spcAft>
                <a:spcPts val="0"/>
              </a:spcAft>
            </a:pPr>
            <a:r>
              <a:rPr lang="fr-CA" dirty="0">
                <a:latin typeface="Arial"/>
              </a:rPr>
              <a:t>LOG3900 – INF3995 – Direction de projet et leadership</a:t>
            </a:r>
          </a:p>
        </p:txBody>
      </p:sp>
      <p:sp>
        <p:nvSpPr>
          <p:cNvPr id="6" name="Slide Number Placeholder 5"/>
          <p:cNvSpPr>
            <a:spLocks noGrp="1"/>
          </p:cNvSpPr>
          <p:nvPr>
            <p:ph type="sldNum" sz="quarter" idx="12"/>
          </p:nvPr>
        </p:nvSpPr>
        <p:spPr>
          <a:xfrm>
            <a:off x="11064552" y="18288"/>
            <a:ext cx="517848" cy="329184"/>
          </a:xfrm>
          <a:solidFill>
            <a:schemeClr val="bg1"/>
          </a:solidFill>
        </p:spPr>
        <p:txBody>
          <a:bodyPr/>
          <a:lstStyle>
            <a:lvl1pPr algn="ctr">
              <a:defRPr>
                <a:solidFill>
                  <a:schemeClr val="accent1"/>
                </a:solidFill>
              </a:defRPr>
            </a:lvl1pPr>
          </a:lstStyle>
          <a:p>
            <a:pPr algn="r" fontAlgn="auto">
              <a:spcBef>
                <a:spcPts val="0"/>
              </a:spcBef>
              <a:spcAft>
                <a:spcPts val="0"/>
              </a:spcAft>
            </a:pPr>
            <a:fld id="{0CFEC368-1D7A-4F81-ABF6-AE0E36BAF64C}" type="slidenum">
              <a:rPr lang="en-US" smtClean="0">
                <a:latin typeface="Arial"/>
              </a:rPr>
              <a:pPr algn="r" fontAlgn="auto">
                <a:spcBef>
                  <a:spcPts val="0"/>
                </a:spcBef>
                <a:spcAft>
                  <a:spcPts val="0"/>
                </a:spcAft>
              </a:pPr>
              <a:t>‹#›</a:t>
            </a:fld>
            <a:endParaRPr lang="en-US" dirty="0">
              <a:latin typeface="Arial"/>
            </a:endParaRPr>
          </a:p>
        </p:txBody>
      </p:sp>
      <p:graphicFrame>
        <p:nvGraphicFramePr>
          <p:cNvPr id="7" name="Diagramme 6"/>
          <p:cNvGraphicFramePr/>
          <p:nvPr userDrawn="1">
            <p:extLst>
              <p:ext uri="{D42A27DB-BD31-4B8C-83A1-F6EECF244321}">
                <p14:modId xmlns:p14="http://schemas.microsoft.com/office/powerpoint/2010/main" val="2533642759"/>
              </p:ext>
            </p:extLst>
          </p:nvPr>
        </p:nvGraphicFramePr>
        <p:xfrm>
          <a:off x="0" y="6453336"/>
          <a:ext cx="12192000" cy="422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3613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2_Poin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00000"/>
                </a:solidFill>
              </a:defRPr>
            </a:lvl1pPr>
          </a:lstStyle>
          <a:p>
            <a:r>
              <a:rPr lang="fr-FR" dirty="0"/>
              <a:t>Modifiez le style du titre</a:t>
            </a:r>
            <a:endParaRPr lang="en-US" dirty="0"/>
          </a:p>
        </p:txBody>
      </p:sp>
      <p:sp>
        <p:nvSpPr>
          <p:cNvPr id="3" name="Content Placeholder 2"/>
          <p:cNvSpPr>
            <a:spLocks noGrp="1"/>
          </p:cNvSpPr>
          <p:nvPr>
            <p:ph idx="1"/>
          </p:nvPr>
        </p:nvSpPr>
        <p:spPr>
          <a:xfrm>
            <a:off x="609600" y="1600200"/>
            <a:ext cx="10972800" cy="4637112"/>
          </a:xfrm>
        </p:spPr>
        <p:txBody>
          <a:bodyPr/>
          <a:lstStyle>
            <a:lvl1pPr marL="182880" indent="-182880">
              <a:buClr>
                <a:schemeClr val="tx2"/>
              </a:buClr>
              <a:buFont typeface="Wingdings" pitchFamily="2" charset="2"/>
              <a:buChar char="§"/>
              <a:defRPr sz="2800"/>
            </a:lvl1pPr>
            <a:lvl2pPr marL="457200" indent="-182880">
              <a:buClr>
                <a:schemeClr val="tx2"/>
              </a:buClr>
              <a:buFont typeface="Wingdings" pitchFamily="2" charset="2"/>
              <a:buChar char="§"/>
              <a:defRPr sz="2400"/>
            </a:lvl2pPr>
            <a:lvl3pPr marL="731520" indent="-182880">
              <a:buClr>
                <a:schemeClr val="tx2"/>
              </a:buClr>
              <a:buFont typeface="Wingdings" pitchFamily="2" charset="2"/>
              <a:buChar char="§"/>
              <a:defRPr sz="2000"/>
            </a:lvl3pPr>
            <a:lvl4pPr marL="1005840" indent="-182880">
              <a:buClr>
                <a:schemeClr val="tx2"/>
              </a:buClr>
              <a:buFont typeface="Wingdings" pitchFamily="2" charset="2"/>
              <a:buChar char="§"/>
              <a:defRPr sz="1800"/>
            </a:lvl4pPr>
            <a:lvl5pPr marL="1188720" indent="-137160">
              <a:buClr>
                <a:schemeClr val="tx2"/>
              </a:buClr>
              <a:buFont typeface="Wingdings" pitchFamily="2" charset="2"/>
              <a:buChar char="§"/>
              <a:defRPr sz="1600"/>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5" name="Footer Placeholder 4"/>
          <p:cNvSpPr>
            <a:spLocks noGrp="1"/>
          </p:cNvSpPr>
          <p:nvPr>
            <p:ph type="ftr" sz="quarter" idx="11"/>
          </p:nvPr>
        </p:nvSpPr>
        <p:spPr>
          <a:xfrm>
            <a:off x="2255574" y="0"/>
            <a:ext cx="7680853" cy="347472"/>
          </a:xfrm>
          <a:solidFill>
            <a:schemeClr val="accent1"/>
          </a:solidFill>
        </p:spPr>
        <p:txBody>
          <a:bodyPr/>
          <a:lstStyle>
            <a:lvl1pPr>
              <a:defRPr b="1"/>
            </a:lvl1pPr>
          </a:lstStyle>
          <a:p>
            <a:pPr fontAlgn="auto">
              <a:spcBef>
                <a:spcPts val="0"/>
              </a:spcBef>
              <a:spcAft>
                <a:spcPts val="0"/>
              </a:spcAft>
            </a:pPr>
            <a:r>
              <a:rPr lang="fr-CA" dirty="0">
                <a:latin typeface="Arial"/>
              </a:rPr>
              <a:t>LOG3900 – INF3995 – Direction de projet et leadership</a:t>
            </a:r>
          </a:p>
        </p:txBody>
      </p:sp>
      <p:sp>
        <p:nvSpPr>
          <p:cNvPr id="6" name="Slide Number Placeholder 5"/>
          <p:cNvSpPr>
            <a:spLocks noGrp="1"/>
          </p:cNvSpPr>
          <p:nvPr>
            <p:ph type="sldNum" sz="quarter" idx="12"/>
          </p:nvPr>
        </p:nvSpPr>
        <p:spPr>
          <a:xfrm>
            <a:off x="11064552" y="18288"/>
            <a:ext cx="517848" cy="329184"/>
          </a:xfrm>
          <a:solidFill>
            <a:schemeClr val="bg1"/>
          </a:solidFill>
        </p:spPr>
        <p:txBody>
          <a:bodyPr/>
          <a:lstStyle>
            <a:lvl1pPr algn="ctr">
              <a:defRPr>
                <a:solidFill>
                  <a:schemeClr val="accent1"/>
                </a:solidFill>
              </a:defRPr>
            </a:lvl1pPr>
          </a:lstStyle>
          <a:p>
            <a:pPr algn="r" fontAlgn="auto">
              <a:spcBef>
                <a:spcPts val="0"/>
              </a:spcBef>
              <a:spcAft>
                <a:spcPts val="0"/>
              </a:spcAft>
            </a:pPr>
            <a:fld id="{0CFEC368-1D7A-4F81-ABF6-AE0E36BAF64C}" type="slidenum">
              <a:rPr lang="en-US" smtClean="0">
                <a:latin typeface="Arial"/>
              </a:rPr>
              <a:pPr algn="r" fontAlgn="auto">
                <a:spcBef>
                  <a:spcPts val="0"/>
                </a:spcBef>
                <a:spcAft>
                  <a:spcPts val="0"/>
                </a:spcAft>
              </a:pPr>
              <a:t>‹#›</a:t>
            </a:fld>
            <a:endParaRPr lang="en-US" dirty="0">
              <a:latin typeface="Arial"/>
            </a:endParaRPr>
          </a:p>
        </p:txBody>
      </p:sp>
      <p:graphicFrame>
        <p:nvGraphicFramePr>
          <p:cNvPr id="7" name="Diagramme 6"/>
          <p:cNvGraphicFramePr/>
          <p:nvPr userDrawn="1">
            <p:extLst>
              <p:ext uri="{D42A27DB-BD31-4B8C-83A1-F6EECF244321}">
                <p14:modId xmlns:p14="http://schemas.microsoft.com/office/powerpoint/2010/main" val="4216707576"/>
              </p:ext>
            </p:extLst>
          </p:nvPr>
        </p:nvGraphicFramePr>
        <p:xfrm>
          <a:off x="0" y="6453336"/>
          <a:ext cx="12192000" cy="422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68718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6_Poin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00000"/>
                </a:solidFill>
              </a:defRPr>
            </a:lvl1pPr>
          </a:lstStyle>
          <a:p>
            <a:r>
              <a:rPr lang="fr-FR" dirty="0"/>
              <a:t>Modifiez le style du titre</a:t>
            </a:r>
            <a:endParaRPr lang="en-US" dirty="0"/>
          </a:p>
        </p:txBody>
      </p:sp>
      <p:sp>
        <p:nvSpPr>
          <p:cNvPr id="3" name="Content Placeholder 2"/>
          <p:cNvSpPr>
            <a:spLocks noGrp="1"/>
          </p:cNvSpPr>
          <p:nvPr>
            <p:ph idx="1"/>
          </p:nvPr>
        </p:nvSpPr>
        <p:spPr>
          <a:xfrm>
            <a:off x="609600" y="1600200"/>
            <a:ext cx="10972800" cy="4637112"/>
          </a:xfrm>
        </p:spPr>
        <p:txBody>
          <a:bodyPr/>
          <a:lstStyle>
            <a:lvl1pPr marL="182880" indent="-182880">
              <a:buClr>
                <a:schemeClr val="tx2"/>
              </a:buClr>
              <a:buFont typeface="Wingdings" pitchFamily="2" charset="2"/>
              <a:buChar char="§"/>
              <a:defRPr sz="2800"/>
            </a:lvl1pPr>
            <a:lvl2pPr marL="457200" indent="-182880">
              <a:buClr>
                <a:schemeClr val="tx2"/>
              </a:buClr>
              <a:buFont typeface="Wingdings" pitchFamily="2" charset="2"/>
              <a:buChar char="§"/>
              <a:defRPr sz="2400"/>
            </a:lvl2pPr>
            <a:lvl3pPr marL="731520" indent="-182880">
              <a:buClr>
                <a:schemeClr val="tx2"/>
              </a:buClr>
              <a:buFont typeface="Wingdings" pitchFamily="2" charset="2"/>
              <a:buChar char="§"/>
              <a:defRPr sz="2000"/>
            </a:lvl3pPr>
            <a:lvl4pPr marL="1005840" indent="-182880">
              <a:buClr>
                <a:schemeClr val="tx2"/>
              </a:buClr>
              <a:buFont typeface="Wingdings" pitchFamily="2" charset="2"/>
              <a:buChar char="§"/>
              <a:defRPr sz="1800"/>
            </a:lvl4pPr>
            <a:lvl5pPr marL="1188720" indent="-137160">
              <a:buClr>
                <a:schemeClr val="tx2"/>
              </a:buClr>
              <a:buFont typeface="Wingdings" pitchFamily="2" charset="2"/>
              <a:buChar char="§"/>
              <a:defRPr sz="1600"/>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5" name="Footer Placeholder 4"/>
          <p:cNvSpPr>
            <a:spLocks noGrp="1"/>
          </p:cNvSpPr>
          <p:nvPr>
            <p:ph type="ftr" sz="quarter" idx="11"/>
          </p:nvPr>
        </p:nvSpPr>
        <p:spPr>
          <a:xfrm>
            <a:off x="2255574" y="0"/>
            <a:ext cx="7680853" cy="347472"/>
          </a:xfrm>
          <a:solidFill>
            <a:schemeClr val="accent1"/>
          </a:solidFill>
        </p:spPr>
        <p:txBody>
          <a:bodyPr/>
          <a:lstStyle>
            <a:lvl1pPr>
              <a:defRPr b="1"/>
            </a:lvl1pPr>
          </a:lstStyle>
          <a:p>
            <a:pPr fontAlgn="auto">
              <a:spcBef>
                <a:spcPts val="0"/>
              </a:spcBef>
              <a:spcAft>
                <a:spcPts val="0"/>
              </a:spcAft>
            </a:pPr>
            <a:r>
              <a:rPr lang="fr-CA" dirty="0">
                <a:latin typeface="Arial"/>
              </a:rPr>
              <a:t>LOG3900 – INF3995 – Direction de projet et leadership</a:t>
            </a:r>
          </a:p>
        </p:txBody>
      </p:sp>
      <p:sp>
        <p:nvSpPr>
          <p:cNvPr id="6" name="Slide Number Placeholder 5"/>
          <p:cNvSpPr>
            <a:spLocks noGrp="1"/>
          </p:cNvSpPr>
          <p:nvPr>
            <p:ph type="sldNum" sz="quarter" idx="12"/>
          </p:nvPr>
        </p:nvSpPr>
        <p:spPr>
          <a:xfrm>
            <a:off x="11064552" y="18288"/>
            <a:ext cx="517848" cy="329184"/>
          </a:xfrm>
          <a:solidFill>
            <a:schemeClr val="bg1"/>
          </a:solidFill>
        </p:spPr>
        <p:txBody>
          <a:bodyPr/>
          <a:lstStyle>
            <a:lvl1pPr algn="ctr">
              <a:defRPr>
                <a:solidFill>
                  <a:schemeClr val="accent1"/>
                </a:solidFill>
              </a:defRPr>
            </a:lvl1pPr>
          </a:lstStyle>
          <a:p>
            <a:pPr algn="r" fontAlgn="auto">
              <a:spcBef>
                <a:spcPts val="0"/>
              </a:spcBef>
              <a:spcAft>
                <a:spcPts val="0"/>
              </a:spcAft>
            </a:pPr>
            <a:fld id="{0CFEC368-1D7A-4F81-ABF6-AE0E36BAF64C}" type="slidenum">
              <a:rPr lang="en-US" smtClean="0">
                <a:latin typeface="Arial"/>
              </a:rPr>
              <a:pPr algn="r" fontAlgn="auto">
                <a:spcBef>
                  <a:spcPts val="0"/>
                </a:spcBef>
                <a:spcAft>
                  <a:spcPts val="0"/>
                </a:spcAft>
              </a:pPr>
              <a:t>‹#›</a:t>
            </a:fld>
            <a:endParaRPr lang="en-US" dirty="0">
              <a:latin typeface="Arial"/>
            </a:endParaRPr>
          </a:p>
        </p:txBody>
      </p:sp>
      <p:graphicFrame>
        <p:nvGraphicFramePr>
          <p:cNvPr id="7" name="Diagramme 6"/>
          <p:cNvGraphicFramePr/>
          <p:nvPr userDrawn="1">
            <p:extLst>
              <p:ext uri="{D42A27DB-BD31-4B8C-83A1-F6EECF244321}">
                <p14:modId xmlns:p14="http://schemas.microsoft.com/office/powerpoint/2010/main" val="801250822"/>
              </p:ext>
            </p:extLst>
          </p:nvPr>
        </p:nvGraphicFramePr>
        <p:xfrm>
          <a:off x="0" y="6453336"/>
          <a:ext cx="12192000" cy="422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16104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7_Point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C00000"/>
                </a:solidFill>
              </a:defRPr>
            </a:lvl1pPr>
          </a:lstStyle>
          <a:p>
            <a:r>
              <a:rPr lang="fr-FR" dirty="0"/>
              <a:t>Modifiez le style du titre</a:t>
            </a:r>
            <a:endParaRPr lang="en-US" dirty="0"/>
          </a:p>
        </p:txBody>
      </p:sp>
      <p:sp>
        <p:nvSpPr>
          <p:cNvPr id="3" name="Content Placeholder 2"/>
          <p:cNvSpPr>
            <a:spLocks noGrp="1"/>
          </p:cNvSpPr>
          <p:nvPr>
            <p:ph idx="1"/>
          </p:nvPr>
        </p:nvSpPr>
        <p:spPr>
          <a:xfrm>
            <a:off x="609600" y="1600200"/>
            <a:ext cx="10972800" cy="4637112"/>
          </a:xfrm>
        </p:spPr>
        <p:txBody>
          <a:bodyPr/>
          <a:lstStyle>
            <a:lvl1pPr marL="182880" indent="-182880">
              <a:buClr>
                <a:schemeClr val="tx2"/>
              </a:buClr>
              <a:buFont typeface="Wingdings" pitchFamily="2" charset="2"/>
              <a:buChar char="§"/>
              <a:defRPr sz="2800"/>
            </a:lvl1pPr>
            <a:lvl2pPr marL="457200" indent="-182880">
              <a:buClr>
                <a:schemeClr val="tx2"/>
              </a:buClr>
              <a:buFont typeface="Wingdings" pitchFamily="2" charset="2"/>
              <a:buChar char="§"/>
              <a:defRPr sz="2400"/>
            </a:lvl2pPr>
            <a:lvl3pPr marL="731520" indent="-182880">
              <a:buClr>
                <a:schemeClr val="tx2"/>
              </a:buClr>
              <a:buFont typeface="Wingdings" pitchFamily="2" charset="2"/>
              <a:buChar char="§"/>
              <a:defRPr sz="2000"/>
            </a:lvl3pPr>
            <a:lvl4pPr marL="1005840" indent="-182880">
              <a:buClr>
                <a:schemeClr val="tx2"/>
              </a:buClr>
              <a:buFont typeface="Wingdings" pitchFamily="2" charset="2"/>
              <a:buChar char="§"/>
              <a:defRPr sz="1800"/>
            </a:lvl4pPr>
            <a:lvl5pPr marL="1188720" indent="-137160">
              <a:buClr>
                <a:schemeClr val="tx2"/>
              </a:buClr>
              <a:buFont typeface="Wingdings" pitchFamily="2" charset="2"/>
              <a:buChar char="§"/>
              <a:defRPr sz="1600"/>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5" name="Footer Placeholder 4"/>
          <p:cNvSpPr>
            <a:spLocks noGrp="1"/>
          </p:cNvSpPr>
          <p:nvPr>
            <p:ph type="ftr" sz="quarter" idx="11"/>
          </p:nvPr>
        </p:nvSpPr>
        <p:spPr>
          <a:xfrm>
            <a:off x="2255574" y="0"/>
            <a:ext cx="7680853" cy="347472"/>
          </a:xfrm>
          <a:solidFill>
            <a:schemeClr val="accent1"/>
          </a:solidFill>
        </p:spPr>
        <p:txBody>
          <a:bodyPr/>
          <a:lstStyle>
            <a:lvl1pPr>
              <a:defRPr b="1"/>
            </a:lvl1pPr>
          </a:lstStyle>
          <a:p>
            <a:pPr fontAlgn="auto">
              <a:spcBef>
                <a:spcPts val="0"/>
              </a:spcBef>
              <a:spcAft>
                <a:spcPts val="0"/>
              </a:spcAft>
            </a:pPr>
            <a:r>
              <a:rPr lang="fr-CA" dirty="0">
                <a:latin typeface="Arial"/>
              </a:rPr>
              <a:t>LOG3900 – INF3995 – Direction de projet et leadership</a:t>
            </a:r>
          </a:p>
        </p:txBody>
      </p:sp>
      <p:sp>
        <p:nvSpPr>
          <p:cNvPr id="6" name="Slide Number Placeholder 5"/>
          <p:cNvSpPr>
            <a:spLocks noGrp="1"/>
          </p:cNvSpPr>
          <p:nvPr>
            <p:ph type="sldNum" sz="quarter" idx="12"/>
          </p:nvPr>
        </p:nvSpPr>
        <p:spPr>
          <a:xfrm>
            <a:off x="11064552" y="18288"/>
            <a:ext cx="517848" cy="329184"/>
          </a:xfrm>
          <a:solidFill>
            <a:schemeClr val="bg1"/>
          </a:solidFill>
        </p:spPr>
        <p:txBody>
          <a:bodyPr/>
          <a:lstStyle>
            <a:lvl1pPr algn="ctr">
              <a:defRPr>
                <a:solidFill>
                  <a:schemeClr val="accent1"/>
                </a:solidFill>
              </a:defRPr>
            </a:lvl1pPr>
          </a:lstStyle>
          <a:p>
            <a:pPr algn="r" fontAlgn="auto">
              <a:spcBef>
                <a:spcPts val="0"/>
              </a:spcBef>
              <a:spcAft>
                <a:spcPts val="0"/>
              </a:spcAft>
            </a:pPr>
            <a:fld id="{0CFEC368-1D7A-4F81-ABF6-AE0E36BAF64C}" type="slidenum">
              <a:rPr lang="en-US" smtClean="0">
                <a:latin typeface="Arial"/>
              </a:rPr>
              <a:pPr algn="r" fontAlgn="auto">
                <a:spcBef>
                  <a:spcPts val="0"/>
                </a:spcBef>
                <a:spcAft>
                  <a:spcPts val="0"/>
                </a:spcAft>
              </a:pPr>
              <a:t>‹#›</a:t>
            </a:fld>
            <a:endParaRPr lang="en-US" dirty="0">
              <a:latin typeface="Arial"/>
            </a:endParaRPr>
          </a:p>
        </p:txBody>
      </p:sp>
      <p:graphicFrame>
        <p:nvGraphicFramePr>
          <p:cNvPr id="7" name="Diagramme 6"/>
          <p:cNvGraphicFramePr/>
          <p:nvPr userDrawn="1">
            <p:extLst>
              <p:ext uri="{D42A27DB-BD31-4B8C-83A1-F6EECF244321}">
                <p14:modId xmlns:p14="http://schemas.microsoft.com/office/powerpoint/2010/main" val="1172018187"/>
              </p:ext>
            </p:extLst>
          </p:nvPr>
        </p:nvGraphicFramePr>
        <p:xfrm>
          <a:off x="0" y="6453336"/>
          <a:ext cx="12192000" cy="422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03009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12192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sp>
        <p:nvSpPr>
          <p:cNvPr id="2" name="Title Placeholder 1"/>
          <p:cNvSpPr>
            <a:spLocks noGrp="1"/>
          </p:cNvSpPr>
          <p:nvPr>
            <p:ph type="title"/>
          </p:nvPr>
        </p:nvSpPr>
        <p:spPr>
          <a:xfrm>
            <a:off x="609600" y="533400"/>
            <a:ext cx="10972800" cy="990600"/>
          </a:xfrm>
          <a:prstGeom prst="rect">
            <a:avLst/>
          </a:prstGeom>
        </p:spPr>
        <p:txBody>
          <a:bodyPr vert="horz" lIns="91440" tIns="45720" rIns="91440" bIns="45720" rtlCol="0" anchor="ctr">
            <a:normAutofit/>
          </a:bodyPr>
          <a:lstStyle/>
          <a:p>
            <a:r>
              <a:rPr lang="fr-FR" dirty="0"/>
              <a:t>Modifiez le style du titre</a:t>
            </a:r>
            <a:endParaRPr lang="en-US" dirty="0"/>
          </a:p>
        </p:txBody>
      </p:sp>
      <p:sp>
        <p:nvSpPr>
          <p:cNvPr id="3" name="Text Placeholder 2"/>
          <p:cNvSpPr>
            <a:spLocks noGrp="1"/>
          </p:cNvSpPr>
          <p:nvPr>
            <p:ph type="body" idx="1"/>
          </p:nvPr>
        </p:nvSpPr>
        <p:spPr>
          <a:xfrm>
            <a:off x="609600" y="1600200"/>
            <a:ext cx="10972800" cy="4876800"/>
          </a:xfrm>
          <a:prstGeom prst="rect">
            <a:avLst/>
          </a:prstGeom>
        </p:spPr>
        <p:txBody>
          <a:bodyPr vert="horz" lIns="91440" tIns="45720" rIns="91440" bIns="45720" rtlCol="0">
            <a:normAutofit/>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7" name="Rectangle 6"/>
          <p:cNvSpPr/>
          <p:nvPr/>
        </p:nvSpPr>
        <p:spPr>
          <a:xfrm>
            <a:off x="0" y="0"/>
            <a:ext cx="12192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mn-ea"/>
              <a:cs typeface="+mn-cs"/>
            </a:endParaRPr>
          </a:p>
        </p:txBody>
      </p:sp>
      <p:sp>
        <p:nvSpPr>
          <p:cNvPr id="4" name="Date Placeholder 3"/>
          <p:cNvSpPr>
            <a:spLocks noGrp="1"/>
          </p:cNvSpPr>
          <p:nvPr>
            <p:ph type="dt" sz="half" idx="2"/>
          </p:nvPr>
        </p:nvSpPr>
        <p:spPr>
          <a:xfrm>
            <a:off x="609600" y="18288"/>
            <a:ext cx="3860800" cy="329184"/>
          </a:xfrm>
          <a:prstGeom prst="rect">
            <a:avLst/>
          </a:prstGeom>
        </p:spPr>
        <p:txBody>
          <a:bodyPr vert="horz" lIns="91440" tIns="45720" rIns="91440" bIns="45720" rtlCol="0" anchor="ctr"/>
          <a:lstStyle>
            <a:lvl1pPr algn="l">
              <a:defRPr sz="1200">
                <a:solidFill>
                  <a:srgbClr val="FFFFFF"/>
                </a:solidFill>
              </a:defRPr>
            </a:lvl1pPr>
          </a:lstStyle>
          <a:p>
            <a:pPr fontAlgn="auto">
              <a:spcBef>
                <a:spcPts val="0"/>
              </a:spcBef>
              <a:spcAft>
                <a:spcPts val="0"/>
              </a:spcAft>
            </a:pPr>
            <a:fld id="{92A69ECA-4226-4BEC-AC69-CCE2E24386C9}" type="datetime2">
              <a:rPr lang="en-US" smtClean="0">
                <a:latin typeface="Arial"/>
              </a:rPr>
              <a:pPr fontAlgn="auto">
                <a:spcBef>
                  <a:spcPts val="0"/>
                </a:spcBef>
                <a:spcAft>
                  <a:spcPts val="0"/>
                </a:spcAft>
              </a:pPr>
              <a:t>Monday, January 25, 2021</a:t>
            </a:fld>
            <a:endParaRPr lang="en-US" dirty="0">
              <a:latin typeface="Arial"/>
            </a:endParaRPr>
          </a:p>
        </p:txBody>
      </p:sp>
      <p:sp>
        <p:nvSpPr>
          <p:cNvPr id="5" name="Footer Placeholder 4"/>
          <p:cNvSpPr>
            <a:spLocks noGrp="1"/>
          </p:cNvSpPr>
          <p:nvPr>
            <p:ph type="ftr" sz="quarter" idx="3"/>
          </p:nvPr>
        </p:nvSpPr>
        <p:spPr>
          <a:xfrm>
            <a:off x="4572000" y="18288"/>
            <a:ext cx="5486400" cy="329184"/>
          </a:xfrm>
          <a:prstGeom prst="rect">
            <a:avLst/>
          </a:prstGeom>
        </p:spPr>
        <p:txBody>
          <a:bodyPr vert="horz" lIns="91440" tIns="45720" rIns="91440" bIns="45720" rtlCol="0" anchor="ctr"/>
          <a:lstStyle>
            <a:lvl1pPr algn="ctr">
              <a:defRPr sz="1200">
                <a:solidFill>
                  <a:srgbClr val="FFFFFF"/>
                </a:solidFill>
              </a:defRPr>
            </a:lvl1pPr>
          </a:lstStyle>
          <a:p>
            <a:pPr algn="r" fontAlgn="auto">
              <a:spcBef>
                <a:spcPts val="0"/>
              </a:spcBef>
              <a:spcAft>
                <a:spcPts val="0"/>
              </a:spcAft>
            </a:pPr>
            <a:r>
              <a:rPr lang="fr-FR" dirty="0">
                <a:latin typeface="Arial"/>
              </a:rPr>
              <a:t>LOG3900 – INF3995 – Jérôme </a:t>
            </a:r>
            <a:r>
              <a:rPr lang="fr-FR" dirty="0" err="1">
                <a:latin typeface="Arial"/>
              </a:rPr>
              <a:t>Collin</a:t>
            </a:r>
            <a:r>
              <a:rPr lang="fr-FR" dirty="0">
                <a:latin typeface="Arial"/>
              </a:rPr>
              <a:t> et Olivier Gendreau</a:t>
            </a:r>
            <a:endParaRPr lang="en-US" dirty="0">
              <a:latin typeface="Arial"/>
            </a:endParaRPr>
          </a:p>
        </p:txBody>
      </p:sp>
      <p:sp>
        <p:nvSpPr>
          <p:cNvPr id="6" name="Slide Number Placeholder 5"/>
          <p:cNvSpPr>
            <a:spLocks noGrp="1"/>
          </p:cNvSpPr>
          <p:nvPr>
            <p:ph type="sldNum" sz="quarter" idx="4"/>
          </p:nvPr>
        </p:nvSpPr>
        <p:spPr>
          <a:xfrm>
            <a:off x="10160000" y="18288"/>
            <a:ext cx="1422400" cy="329184"/>
          </a:xfrm>
          <a:prstGeom prst="rect">
            <a:avLst/>
          </a:prstGeom>
        </p:spPr>
        <p:txBody>
          <a:bodyPr vert="horz" lIns="91440" tIns="45720" rIns="91440" bIns="45720" rtlCol="0" anchor="ctr"/>
          <a:lstStyle>
            <a:lvl1pPr algn="l">
              <a:defRPr sz="1400" b="1">
                <a:solidFill>
                  <a:srgbClr val="FFFFFF"/>
                </a:solidFill>
              </a:defRPr>
            </a:lvl1pPr>
          </a:lstStyle>
          <a:p>
            <a:pPr algn="r" fontAlgn="auto">
              <a:spcBef>
                <a:spcPts val="0"/>
              </a:spcBef>
              <a:spcAft>
                <a:spcPts val="0"/>
              </a:spcAft>
            </a:pPr>
            <a:fld id="{0CFEC368-1D7A-4F81-ABF6-AE0E36BAF64C}" type="slidenum">
              <a:rPr lang="en-US" smtClean="0">
                <a:latin typeface="Arial"/>
              </a:rPr>
              <a:pPr algn="r" fontAlgn="auto">
                <a:spcBef>
                  <a:spcPts val="0"/>
                </a:spcBef>
                <a:spcAft>
                  <a:spcPts val="0"/>
                </a:spcAft>
              </a:pPr>
              <a:t>‹#›</a:t>
            </a:fld>
            <a:endParaRPr lang="en-US" dirty="0">
              <a:latin typeface="Arial"/>
            </a:endParaRPr>
          </a:p>
        </p:txBody>
      </p:sp>
    </p:spTree>
    <p:extLst>
      <p:ext uri="{BB962C8B-B14F-4D97-AF65-F5344CB8AC3E}">
        <p14:creationId xmlns:p14="http://schemas.microsoft.com/office/powerpoint/2010/main" val="1967589081"/>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31" r:id="rId4"/>
    <p:sldLayoutId id="2147483732" r:id="rId5"/>
    <p:sldLayoutId id="2147483733" r:id="rId6"/>
    <p:sldLayoutId id="2147483734" r:id="rId7"/>
  </p:sldLayoutIdLst>
  <p:hf hd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tx2"/>
        </a:buClr>
        <a:buSzPct val="85000"/>
        <a:buFont typeface="Wingdings" pitchFamily="2" charset="2"/>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SzPct val="85000"/>
        <a:buFont typeface="Wingdings" pitchFamily="2" charset="2"/>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tx2"/>
        </a:buClr>
        <a:buSzPct val="90000"/>
        <a:buFont typeface="Wingdings" pitchFamily="2" charset="2"/>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tx2"/>
        </a:buClr>
        <a:buFont typeface="Wingdings" pitchFamily="2" charset="2"/>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tx2"/>
        </a:buClr>
        <a:buSzPct val="100000"/>
        <a:buFont typeface="Wingdings" pitchFamily="2" charset="2"/>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tags" Target="../tags/tag3.xml"/><Relationship Id="rId7"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audio" Target="../media/media1.m4a"/><Relationship Id="rId5" Type="http://schemas.microsoft.com/office/2007/relationships/media" Target="../media/media1.m4a"/><Relationship Id="rId4" Type="http://schemas.openxmlformats.org/officeDocument/2006/relationships/tags" Target="../tags/tag4.xml"/><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4.xml"/><Relationship Id="rId3" Type="http://schemas.openxmlformats.org/officeDocument/2006/relationships/tags" Target="../tags/tag40.xml"/><Relationship Id="rId7" Type="http://schemas.openxmlformats.org/officeDocument/2006/relationships/audio" Target="../media/media10.m4a"/><Relationship Id="rId2" Type="http://schemas.openxmlformats.org/officeDocument/2006/relationships/tags" Target="../tags/tag39.xml"/><Relationship Id="rId1" Type="http://schemas.openxmlformats.org/officeDocument/2006/relationships/tags" Target="../tags/tag38.xml"/><Relationship Id="rId6" Type="http://schemas.microsoft.com/office/2007/relationships/media" Target="../media/media10.m4a"/><Relationship Id="rId5" Type="http://schemas.openxmlformats.org/officeDocument/2006/relationships/tags" Target="../tags/tag42.xml"/><Relationship Id="rId4" Type="http://schemas.openxmlformats.org/officeDocument/2006/relationships/tags" Target="../tags/tag41.xml"/><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45.xml"/><Relationship Id="rId7" Type="http://schemas.openxmlformats.org/officeDocument/2006/relationships/slideLayout" Target="../slideLayouts/slideLayout4.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audio" Target="../media/media11.m4a"/><Relationship Id="rId5" Type="http://schemas.microsoft.com/office/2007/relationships/media" Target="../media/media11.m4a"/><Relationship Id="rId4" Type="http://schemas.openxmlformats.org/officeDocument/2006/relationships/tags" Target="../tags/tag46.xml"/></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49.xml"/><Relationship Id="rId7" Type="http://schemas.openxmlformats.org/officeDocument/2006/relationships/slideLayout" Target="../slideLayouts/slideLayout4.xml"/><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audio" Target="../media/media12.m4a"/><Relationship Id="rId5" Type="http://schemas.microsoft.com/office/2007/relationships/media" Target="../media/media12.m4a"/><Relationship Id="rId4" Type="http://schemas.openxmlformats.org/officeDocument/2006/relationships/tags" Target="../tags/tag50.xml"/></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53.xml"/><Relationship Id="rId7" Type="http://schemas.openxmlformats.org/officeDocument/2006/relationships/slideLayout" Target="../slideLayouts/slideLayout5.xml"/><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audio" Target="../media/media13.m4a"/><Relationship Id="rId5" Type="http://schemas.microsoft.com/office/2007/relationships/media" Target="../media/media13.m4a"/><Relationship Id="rId4" Type="http://schemas.openxmlformats.org/officeDocument/2006/relationships/tags" Target="../tags/tag54.xml"/></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57.xml"/><Relationship Id="rId7" Type="http://schemas.openxmlformats.org/officeDocument/2006/relationships/slideLayout" Target="../slideLayouts/slideLayout5.xm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audio" Target="../media/media14.m4a"/><Relationship Id="rId5" Type="http://schemas.microsoft.com/office/2007/relationships/media" Target="../media/media14.m4a"/><Relationship Id="rId4" Type="http://schemas.openxmlformats.org/officeDocument/2006/relationships/tags" Target="../tags/tag58.xml"/></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61.xml"/><Relationship Id="rId7" Type="http://schemas.openxmlformats.org/officeDocument/2006/relationships/slideLayout" Target="../slideLayouts/slideLayout5.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audio" Target="../media/media15.m4a"/><Relationship Id="rId5" Type="http://schemas.microsoft.com/office/2007/relationships/media" Target="../media/media15.m4a"/><Relationship Id="rId4" Type="http://schemas.openxmlformats.org/officeDocument/2006/relationships/tags" Target="../tags/tag62.xml"/></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65.xml"/><Relationship Id="rId7" Type="http://schemas.openxmlformats.org/officeDocument/2006/relationships/slideLayout" Target="../slideLayouts/slideLayout6.xml"/><Relationship Id="rId2" Type="http://schemas.openxmlformats.org/officeDocument/2006/relationships/tags" Target="../tags/tag64.xml"/><Relationship Id="rId1" Type="http://schemas.openxmlformats.org/officeDocument/2006/relationships/tags" Target="../tags/tag63.xml"/><Relationship Id="rId6" Type="http://schemas.openxmlformats.org/officeDocument/2006/relationships/audio" Target="../media/media16.m4a"/><Relationship Id="rId5" Type="http://schemas.microsoft.com/office/2007/relationships/media" Target="../media/media16.m4a"/><Relationship Id="rId4" Type="http://schemas.openxmlformats.org/officeDocument/2006/relationships/tags" Target="../tags/tag66.xml"/></Relationships>
</file>

<file path=ppt/slides/_rels/slide17.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69.xml"/><Relationship Id="rId7" Type="http://schemas.openxmlformats.org/officeDocument/2006/relationships/audio" Target="../media/media17.m4a"/><Relationship Id="rId2" Type="http://schemas.openxmlformats.org/officeDocument/2006/relationships/tags" Target="../tags/tag68.xml"/><Relationship Id="rId1" Type="http://schemas.openxmlformats.org/officeDocument/2006/relationships/tags" Target="../tags/tag67.xml"/><Relationship Id="rId6" Type="http://schemas.microsoft.com/office/2007/relationships/media" Target="../media/media17.m4a"/><Relationship Id="rId5" Type="http://schemas.openxmlformats.org/officeDocument/2006/relationships/tags" Target="../tags/tag71.xml"/><Relationship Id="rId4" Type="http://schemas.openxmlformats.org/officeDocument/2006/relationships/tags" Target="../tags/tag70.xml"/><Relationship Id="rId9"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74.xml"/><Relationship Id="rId7" Type="http://schemas.openxmlformats.org/officeDocument/2006/relationships/audio" Target="../media/media18.m4a"/><Relationship Id="rId2" Type="http://schemas.openxmlformats.org/officeDocument/2006/relationships/tags" Target="../tags/tag73.xml"/><Relationship Id="rId1" Type="http://schemas.openxmlformats.org/officeDocument/2006/relationships/tags" Target="../tags/tag72.xml"/><Relationship Id="rId6" Type="http://schemas.microsoft.com/office/2007/relationships/media" Target="../media/media18.m4a"/><Relationship Id="rId5" Type="http://schemas.openxmlformats.org/officeDocument/2006/relationships/tags" Target="../tags/tag76.xml"/><Relationship Id="rId4" Type="http://schemas.openxmlformats.org/officeDocument/2006/relationships/tags" Target="../tags/tag75.xml"/><Relationship Id="rId9" Type="http://schemas.openxmlformats.org/officeDocument/2006/relationships/image" Target="../media/image3.png"/></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79.xml"/><Relationship Id="rId7" Type="http://schemas.openxmlformats.org/officeDocument/2006/relationships/audio" Target="../media/media19.m4a"/><Relationship Id="rId2" Type="http://schemas.openxmlformats.org/officeDocument/2006/relationships/tags" Target="../tags/tag78.xml"/><Relationship Id="rId1" Type="http://schemas.openxmlformats.org/officeDocument/2006/relationships/tags" Target="../tags/tag77.xml"/><Relationship Id="rId6" Type="http://schemas.microsoft.com/office/2007/relationships/media" Target="../media/media19.m4a"/><Relationship Id="rId5" Type="http://schemas.openxmlformats.org/officeDocument/2006/relationships/tags" Target="../tags/tag81.xml"/><Relationship Id="rId4" Type="http://schemas.openxmlformats.org/officeDocument/2006/relationships/tags" Target="../tags/tag80.xml"/><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7.xml"/><Relationship Id="rId7" Type="http://schemas.openxmlformats.org/officeDocument/2006/relationships/slideLayout" Target="../slideLayouts/slideLayout3.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audio" Target="../media/media2.m4a"/><Relationship Id="rId5" Type="http://schemas.microsoft.com/office/2007/relationships/media" Target="../media/media2.m4a"/><Relationship Id="rId4" Type="http://schemas.openxmlformats.org/officeDocument/2006/relationships/tags" Target="../tags/tag8.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1.xml"/><Relationship Id="rId7" Type="http://schemas.openxmlformats.org/officeDocument/2006/relationships/slideLayout" Target="../slideLayouts/slideLayout3.xml"/><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audio" Target="../media/media3.m4a"/><Relationship Id="rId5" Type="http://schemas.microsoft.com/office/2007/relationships/media" Target="../media/media3.m4a"/><Relationship Id="rId4" Type="http://schemas.openxmlformats.org/officeDocument/2006/relationships/tags" Target="../tags/tag12.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5.xml"/><Relationship Id="rId7" Type="http://schemas.openxmlformats.org/officeDocument/2006/relationships/slideLayout" Target="../slideLayouts/slideLayout3.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audio" Target="../media/media4.m4a"/><Relationship Id="rId5" Type="http://schemas.microsoft.com/office/2007/relationships/media" Target="../media/media4.m4a"/><Relationship Id="rId4" Type="http://schemas.openxmlformats.org/officeDocument/2006/relationships/tags" Target="../tags/tag16.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19.xml"/><Relationship Id="rId7" Type="http://schemas.openxmlformats.org/officeDocument/2006/relationships/slideLayout" Target="../slideLayouts/slideLayout3.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audio" Target="../media/media5.m4a"/><Relationship Id="rId5" Type="http://schemas.microsoft.com/office/2007/relationships/media" Target="../media/media5.m4a"/><Relationship Id="rId4" Type="http://schemas.openxmlformats.org/officeDocument/2006/relationships/tags" Target="../tags/tag20.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23.xml"/><Relationship Id="rId7" Type="http://schemas.openxmlformats.org/officeDocument/2006/relationships/slideLayout" Target="../slideLayouts/slideLayout3.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audio" Target="../media/media6.m4a"/><Relationship Id="rId5" Type="http://schemas.microsoft.com/office/2007/relationships/media" Target="../media/media6.m4a"/><Relationship Id="rId4" Type="http://schemas.openxmlformats.org/officeDocument/2006/relationships/tags" Target="../tags/tag24.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27.xml"/><Relationship Id="rId7" Type="http://schemas.openxmlformats.org/officeDocument/2006/relationships/slideLayout" Target="../slideLayouts/slideLayout4.xml"/><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audio" Target="../media/media7.m4a"/><Relationship Id="rId5" Type="http://schemas.microsoft.com/office/2007/relationships/media" Target="../media/media7.m4a"/><Relationship Id="rId4" Type="http://schemas.openxmlformats.org/officeDocument/2006/relationships/tags" Target="../tags/tag28.xml"/></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31.xml"/><Relationship Id="rId7" Type="http://schemas.openxmlformats.org/officeDocument/2006/relationships/slideLayout" Target="../slideLayouts/slideLayout4.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audio" Target="../media/media8.m4a"/><Relationship Id="rId5" Type="http://schemas.microsoft.com/office/2007/relationships/media" Target="../media/media8.m4a"/><Relationship Id="rId4" Type="http://schemas.openxmlformats.org/officeDocument/2006/relationships/tags" Target="../tags/tag32.xml"/></Relationships>
</file>

<file path=ppt/slides/_rels/slide9.xml.rels><?xml version="1.0" encoding="UTF-8" standalone="yes"?>
<Relationships xmlns="http://schemas.openxmlformats.org/package/2006/relationships"><Relationship Id="rId8" Type="http://schemas.openxmlformats.org/officeDocument/2006/relationships/slideLayout" Target="../slideLayouts/slideLayout4.xml"/><Relationship Id="rId3" Type="http://schemas.openxmlformats.org/officeDocument/2006/relationships/tags" Target="../tags/tag35.xml"/><Relationship Id="rId7" Type="http://schemas.openxmlformats.org/officeDocument/2006/relationships/audio" Target="../media/media9.m4a"/><Relationship Id="rId2" Type="http://schemas.openxmlformats.org/officeDocument/2006/relationships/tags" Target="../tags/tag34.xml"/><Relationship Id="rId1" Type="http://schemas.openxmlformats.org/officeDocument/2006/relationships/tags" Target="../tags/tag33.xml"/><Relationship Id="rId6" Type="http://schemas.microsoft.com/office/2007/relationships/media" Target="../media/media9.m4a"/><Relationship Id="rId5" Type="http://schemas.openxmlformats.org/officeDocument/2006/relationships/tags" Target="../tags/tag37.xml"/><Relationship Id="rId4" Type="http://schemas.openxmlformats.org/officeDocument/2006/relationships/tags" Target="../tags/tag36.xml"/><Relationship Id="rId9"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custDataLst>
              <p:tags r:id="rId1"/>
            </p:custDataLst>
          </p:nvPr>
        </p:nvSpPr>
        <p:spPr>
          <a:xfrm>
            <a:off x="914400" y="1052737"/>
            <a:ext cx="10464800" cy="2246090"/>
          </a:xfrm>
        </p:spPr>
        <p:txBody>
          <a:bodyPr/>
          <a:lstStyle/>
          <a:p>
            <a:pPr>
              <a:spcBef>
                <a:spcPts val="0"/>
              </a:spcBef>
            </a:pPr>
            <a:r>
              <a:rPr lang="fr-CA" sz="4000" b="1" dirty="0">
                <a:solidFill>
                  <a:schemeClr val="accent5">
                    <a:lumMod val="75000"/>
                  </a:schemeClr>
                </a:solidFill>
              </a:rPr>
              <a:t>LOG3900</a:t>
            </a:r>
            <a:r>
              <a:rPr lang="fr-CA" b="1" dirty="0">
                <a:solidFill>
                  <a:schemeClr val="accent5">
                    <a:lumMod val="75000"/>
                  </a:schemeClr>
                </a:solidFill>
              </a:rPr>
              <a:t/>
            </a:r>
            <a:br>
              <a:rPr lang="fr-CA" b="1" dirty="0">
                <a:solidFill>
                  <a:schemeClr val="accent5">
                    <a:lumMod val="75000"/>
                  </a:schemeClr>
                </a:solidFill>
              </a:rPr>
            </a:br>
            <a:r>
              <a:rPr lang="fr-CA" sz="2000" b="1" dirty="0">
                <a:solidFill>
                  <a:schemeClr val="accent5">
                    <a:lumMod val="75000"/>
                  </a:schemeClr>
                </a:solidFill>
              </a:rPr>
              <a:t>PROJET D’ÉVOLUTION </a:t>
            </a:r>
            <a:br>
              <a:rPr lang="fr-CA" sz="2000" b="1" dirty="0">
                <a:solidFill>
                  <a:schemeClr val="accent5">
                    <a:lumMod val="75000"/>
                  </a:schemeClr>
                </a:solidFill>
              </a:rPr>
            </a:br>
            <a:r>
              <a:rPr lang="fr-CA" sz="2000" b="1" dirty="0">
                <a:solidFill>
                  <a:schemeClr val="accent5">
                    <a:lumMod val="75000"/>
                  </a:schemeClr>
                </a:solidFill>
              </a:rPr>
              <a:t>D’UN LOGICIEL</a:t>
            </a:r>
            <a:br>
              <a:rPr lang="fr-CA" sz="2000" b="1" dirty="0">
                <a:solidFill>
                  <a:schemeClr val="accent5">
                    <a:lumMod val="75000"/>
                  </a:schemeClr>
                </a:solidFill>
              </a:rPr>
            </a:br>
            <a:r>
              <a:rPr lang="fr-CA" sz="3600" b="1" dirty="0">
                <a:solidFill>
                  <a:schemeClr val="accent5">
                    <a:lumMod val="75000"/>
                  </a:schemeClr>
                </a:solidFill>
              </a:rPr>
              <a:t/>
            </a:r>
            <a:br>
              <a:rPr lang="fr-CA" sz="3600" b="1" dirty="0">
                <a:solidFill>
                  <a:schemeClr val="accent5">
                    <a:lumMod val="75000"/>
                  </a:schemeClr>
                </a:solidFill>
              </a:rPr>
            </a:br>
            <a:r>
              <a:rPr lang="fr-CA" sz="2000" b="1" dirty="0">
                <a:solidFill>
                  <a:schemeClr val="accent5">
                    <a:lumMod val="75000"/>
                  </a:schemeClr>
                </a:solidFill>
              </a:rPr>
              <a:t>VOLET GESTION DE PROJET</a:t>
            </a:r>
            <a:r>
              <a:rPr lang="fr-CA" sz="3200" b="1" dirty="0">
                <a:solidFill>
                  <a:schemeClr val="accent5">
                    <a:lumMod val="75000"/>
                  </a:schemeClr>
                </a:solidFill>
              </a:rPr>
              <a:t/>
            </a:r>
            <a:br>
              <a:rPr lang="fr-CA" sz="3200" b="1" dirty="0">
                <a:solidFill>
                  <a:schemeClr val="accent5">
                    <a:lumMod val="75000"/>
                  </a:schemeClr>
                </a:solidFill>
              </a:rPr>
            </a:br>
            <a:r>
              <a:rPr lang="fr-CA" sz="3000" b="1" dirty="0">
                <a:solidFill>
                  <a:schemeClr val="accent5">
                    <a:lumMod val="75000"/>
                  </a:schemeClr>
                </a:solidFill>
              </a:rPr>
              <a:t>DIRECTION DE PROJET ET LEADERSHIP</a:t>
            </a:r>
          </a:p>
        </p:txBody>
      </p:sp>
      <p:sp>
        <p:nvSpPr>
          <p:cNvPr id="3" name="Sous-titre 2"/>
          <p:cNvSpPr>
            <a:spLocks noGrp="1"/>
          </p:cNvSpPr>
          <p:nvPr>
            <p:ph type="subTitle" idx="1"/>
            <p:custDataLst>
              <p:tags r:id="rId2"/>
            </p:custDataLst>
          </p:nvPr>
        </p:nvSpPr>
        <p:spPr>
          <a:xfrm>
            <a:off x="914400" y="3505200"/>
            <a:ext cx="10464800" cy="2660103"/>
          </a:xfrm>
        </p:spPr>
        <p:txBody>
          <a:bodyPr>
            <a:normAutofit/>
          </a:bodyPr>
          <a:lstStyle/>
          <a:p>
            <a:r>
              <a:rPr lang="fr-CA" kern="0" dirty="0"/>
              <a:t>Jérôme </a:t>
            </a:r>
            <a:r>
              <a:rPr lang="fr-CA" kern="0" dirty="0" err="1"/>
              <a:t>Collin</a:t>
            </a:r>
            <a:r>
              <a:rPr lang="fr-CA" kern="0" dirty="0"/>
              <a:t>		</a:t>
            </a:r>
            <a:r>
              <a:rPr lang="fr-CA" kern="0" dirty="0" err="1"/>
              <a:t>Ing</a:t>
            </a:r>
            <a:r>
              <a:rPr lang="fr-CA" kern="0" dirty="0"/>
              <a:t>., </a:t>
            </a:r>
            <a:r>
              <a:rPr lang="fr-CA" kern="0" dirty="0" err="1"/>
              <a:t>M.Sc.A</a:t>
            </a:r>
            <a:r>
              <a:rPr lang="fr-CA" kern="0" dirty="0"/>
              <a:t>.</a:t>
            </a:r>
          </a:p>
          <a:p>
            <a:r>
              <a:rPr lang="fr-CA" kern="0" dirty="0"/>
              <a:t>Michel C. Desmarais	</a:t>
            </a:r>
            <a:r>
              <a:rPr lang="fr-CA" kern="0" dirty="0" err="1"/>
              <a:t>Ph.D</a:t>
            </a:r>
            <a:r>
              <a:rPr lang="fr-CA" kern="0" dirty="0"/>
              <a:t>.</a:t>
            </a:r>
          </a:p>
          <a:p>
            <a:r>
              <a:rPr lang="fr-CA" kern="0" dirty="0"/>
              <a:t>Olivier Gendreau		</a:t>
            </a:r>
            <a:r>
              <a:rPr lang="fr-CA" kern="0" dirty="0" err="1"/>
              <a:t>Ing</a:t>
            </a:r>
            <a:r>
              <a:rPr lang="fr-CA" kern="0" dirty="0"/>
              <a:t>., </a:t>
            </a:r>
            <a:r>
              <a:rPr lang="fr-CA" kern="0" dirty="0" err="1"/>
              <a:t>Ph.D</a:t>
            </a:r>
            <a:r>
              <a:rPr lang="fr-CA" kern="0" dirty="0"/>
              <a:t>.</a:t>
            </a:r>
            <a:endParaRPr lang="en-US" kern="0" dirty="0"/>
          </a:p>
          <a:p>
            <a:endParaRPr lang="fr-CA" dirty="0"/>
          </a:p>
          <a:p>
            <a:endParaRPr lang="fr-CA" dirty="0"/>
          </a:p>
          <a:p>
            <a:r>
              <a:rPr lang="fr-CA" sz="2000" dirty="0"/>
              <a:t>Département de génie informatique et génie logiciel</a:t>
            </a:r>
          </a:p>
          <a:p>
            <a:endParaRPr lang="fr-CA" dirty="0"/>
          </a:p>
        </p:txBody>
      </p:sp>
      <p:pic>
        <p:nvPicPr>
          <p:cNvPr id="4" name="Image 3"/>
          <p:cNvPicPr>
            <a:picLocks noChangeAspect="1"/>
          </p:cNvPicPr>
          <p:nvPr>
            <p:custDataLst>
              <p:tags r:id="rId3"/>
            </p:custDataLst>
          </p:nvPr>
        </p:nvPicPr>
        <p:blipFill>
          <a:blip r:embed="rId8">
            <a:extLst>
              <a:ext uri="{28A0092B-C50C-407E-A947-70E740481C1C}">
                <a14:useLocalDpi xmlns:a14="http://schemas.microsoft.com/office/drawing/2010/main" val="0"/>
              </a:ext>
            </a:extLst>
          </a:blip>
          <a:stretch>
            <a:fillRect/>
          </a:stretch>
        </p:blipFill>
        <p:spPr>
          <a:xfrm>
            <a:off x="7784538" y="4293096"/>
            <a:ext cx="3579876" cy="1700784"/>
          </a:xfrm>
          <a:prstGeom prst="rect">
            <a:avLst/>
          </a:prstGeom>
        </p:spPr>
      </p:pic>
      <p:sp>
        <p:nvSpPr>
          <p:cNvPr id="5" name="Rectangle 4">
            <a:extLst>
              <a:ext uri="{FF2B5EF4-FFF2-40B4-BE49-F238E27FC236}">
                <a16:creationId xmlns:a16="http://schemas.microsoft.com/office/drawing/2014/main" id="{D3AD6D4B-BD6D-4DE7-87C1-CCC5F919BA9B}"/>
              </a:ext>
            </a:extLst>
          </p:cNvPr>
          <p:cNvSpPr/>
          <p:nvPr>
            <p:custDataLst>
              <p:tags r:id="rId4"/>
            </p:custDataLst>
          </p:nvPr>
        </p:nvSpPr>
        <p:spPr>
          <a:xfrm>
            <a:off x="3992596" y="648000"/>
            <a:ext cx="7392144" cy="1368000"/>
          </a:xfrm>
          <a:prstGeom prst="rect">
            <a:avLst/>
          </a:prstGeom>
        </p:spPr>
        <p:txBody>
          <a:bodyPr wrap="square">
            <a:spAutoFit/>
          </a:bodyPr>
          <a:lstStyle/>
          <a:p>
            <a:pPr algn="r"/>
            <a:r>
              <a:rPr lang="fr-CA" sz="4000" b="1" dirty="0">
                <a:solidFill>
                  <a:schemeClr val="accent5">
                    <a:lumMod val="75000"/>
                  </a:schemeClr>
                </a:solidFill>
                <a:latin typeface="+mj-lt"/>
              </a:rPr>
              <a:t>INF3995</a:t>
            </a:r>
            <a:r>
              <a:rPr lang="fr-CA" b="1" dirty="0">
                <a:solidFill>
                  <a:schemeClr val="accent5">
                    <a:lumMod val="75000"/>
                  </a:schemeClr>
                </a:solidFill>
                <a:latin typeface="+mj-lt"/>
              </a:rPr>
              <a:t/>
            </a:r>
            <a:br>
              <a:rPr lang="fr-CA" b="1" dirty="0">
                <a:solidFill>
                  <a:schemeClr val="accent5">
                    <a:lumMod val="75000"/>
                  </a:schemeClr>
                </a:solidFill>
                <a:latin typeface="+mj-lt"/>
              </a:rPr>
            </a:br>
            <a:r>
              <a:rPr lang="fr-CA" sz="2000" b="1" dirty="0">
                <a:solidFill>
                  <a:schemeClr val="accent5">
                    <a:lumMod val="75000"/>
                  </a:schemeClr>
                </a:solidFill>
                <a:latin typeface="+mj-lt"/>
              </a:rPr>
              <a:t>PROJET DE CONCEPTION </a:t>
            </a:r>
          </a:p>
          <a:p>
            <a:pPr algn="r"/>
            <a:r>
              <a:rPr lang="fr-CA" sz="2000" b="1" dirty="0">
                <a:solidFill>
                  <a:schemeClr val="accent5">
                    <a:lumMod val="75000"/>
                  </a:schemeClr>
                </a:solidFill>
                <a:latin typeface="+mj-lt"/>
              </a:rPr>
              <a:t>D’UN SYSTÈME INFORMATIQUE</a:t>
            </a:r>
            <a:endParaRPr lang="fr-CA" dirty="0">
              <a:latin typeface="+mj-lt"/>
            </a:endParaRPr>
          </a:p>
        </p:txBody>
      </p:sp>
      <p:pic>
        <p:nvPicPr>
          <p:cNvPr id="7"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9"/>
          <a:stretch>
            <a:fillRect/>
          </a:stretch>
        </p:blipFill>
        <p:spPr>
          <a:xfrm>
            <a:off x="10876257" y="5830340"/>
            <a:ext cx="487363" cy="487363"/>
          </a:xfrm>
          <a:prstGeom prst="rect">
            <a:avLst/>
          </a:prstGeom>
        </p:spPr>
      </p:pic>
    </p:spTree>
    <p:extLst>
      <p:ext uri="{BB962C8B-B14F-4D97-AF65-F5344CB8AC3E}">
        <p14:creationId xmlns:p14="http://schemas.microsoft.com/office/powerpoint/2010/main" val="2259674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500"/>
                                        <p:tgtEl>
                                          <p:spTgt spid="3">
                                            <p:txEl>
                                              <p:pRg st="0" end="0"/>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500"/>
                                        <p:tgtEl>
                                          <p:spTgt spid="3">
                                            <p:txEl>
                                              <p:pRg st="1" end="1"/>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par>
                          <p:cTn id="29" fill="hold">
                            <p:stCondLst>
                              <p:cond delay="500"/>
                            </p:stCondLst>
                            <p:childTnLst>
                              <p:par>
                                <p:cTn id="30" presetID="1" presetClass="mediacall" presetSubtype="0" fill="hold" nodeType="afterEffect">
                                  <p:stCondLst>
                                    <p:cond delay="0"/>
                                  </p:stCondLst>
                                  <p:childTnLst>
                                    <p:cmd type="call" cmd="playFrom(0.0)">
                                      <p:cBhvr>
                                        <p:cTn id="31" dur="1614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2" fill="hold" display="0">
                  <p:stCondLst>
                    <p:cond delay="indefinite"/>
                  </p:stCondLst>
                  <p:endCondLst>
                    <p:cond evt="onStopAudio" delay="0">
                      <p:tgtEl>
                        <p:sldTgt/>
                      </p:tgtEl>
                    </p:cond>
                  </p:endCondLst>
                </p:cTn>
                <p:tgtEl>
                  <p:spTgt spid="7"/>
                </p:tgtEl>
              </p:cMediaNode>
            </p:audi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normAutofit fontScale="90000"/>
          </a:bodyPr>
          <a:lstStyle/>
          <a:p>
            <a:r>
              <a:rPr lang="fr-CA" dirty="0"/>
              <a:t>Caractéristiques d’un excellent gestionnaire (2/2)</a:t>
            </a:r>
          </a:p>
        </p:txBody>
      </p:sp>
      <p:sp>
        <p:nvSpPr>
          <p:cNvPr id="3" name="Espace réservé du contenu 2"/>
          <p:cNvSpPr>
            <a:spLocks noGrp="1"/>
          </p:cNvSpPr>
          <p:nvPr>
            <p:ph idx="1"/>
            <p:custDataLst>
              <p:tags r:id="rId2"/>
            </p:custDataLst>
          </p:nvPr>
        </p:nvSpPr>
        <p:spPr/>
        <p:txBody>
          <a:bodyPr>
            <a:normAutofit/>
          </a:bodyPr>
          <a:lstStyle/>
          <a:p>
            <a:pPr algn="just"/>
            <a:r>
              <a:rPr lang="fr-CA" dirty="0"/>
              <a:t>Un excellent gestionnaire</a:t>
            </a:r>
            <a:r>
              <a:rPr lang="fr-CA" baseline="30000" dirty="0"/>
              <a:t>1</a:t>
            </a:r>
            <a:r>
              <a:rPr lang="fr-CA" dirty="0"/>
              <a:t> :</a:t>
            </a:r>
          </a:p>
          <a:p>
            <a:pPr marL="731520" lvl="1" indent="-457200" algn="just">
              <a:buFont typeface="+mj-lt"/>
              <a:buAutoNum type="arabicPeriod" startAt="6"/>
            </a:pPr>
            <a:r>
              <a:rPr lang="fr-CA" dirty="0"/>
              <a:t>Soutient le développement de carrière et évalue la performance des membres de son équipe;</a:t>
            </a:r>
          </a:p>
          <a:p>
            <a:pPr marL="731520" lvl="1" indent="-457200" algn="just">
              <a:buFont typeface="+mj-lt"/>
              <a:buAutoNum type="arabicPeriod" startAt="6"/>
            </a:pPr>
            <a:r>
              <a:rPr lang="fr-CA" dirty="0"/>
              <a:t>Possède une vision et une stratégie claire pour son équipe;</a:t>
            </a:r>
          </a:p>
          <a:p>
            <a:pPr marL="731520" lvl="1" indent="-457200" algn="just">
              <a:buFont typeface="+mj-lt"/>
              <a:buAutoNum type="arabicPeriod" startAt="6"/>
            </a:pPr>
            <a:r>
              <a:rPr lang="fr-CA" dirty="0"/>
              <a:t>Possède des compétences techniques clés afin de conseiller son équipe;</a:t>
            </a:r>
          </a:p>
          <a:p>
            <a:pPr marL="731520" lvl="1" indent="-457200" algn="just">
              <a:buFont typeface="+mj-lt"/>
              <a:buAutoNum type="arabicPeriod" startAt="6"/>
            </a:pPr>
            <a:r>
              <a:rPr lang="fr-CA" dirty="0"/>
              <a:t>Collabore au sein de son entreprise;</a:t>
            </a:r>
          </a:p>
          <a:p>
            <a:pPr marL="731520" lvl="1" indent="-457200" algn="just">
              <a:buFont typeface="+mj-lt"/>
              <a:buAutoNum type="arabicPeriod" startAt="6"/>
            </a:pPr>
            <a:r>
              <a:rPr lang="fr-CA" dirty="0"/>
              <a:t>Prend des décisions éclairées et les explique.</a:t>
            </a:r>
          </a:p>
          <a:p>
            <a:pPr marL="731520" lvl="1" indent="-457200" algn="just">
              <a:buFont typeface="+mj-lt"/>
              <a:buAutoNum type="arabicPeriod" startAt="6"/>
            </a:pPr>
            <a:endParaRPr lang="fr-CA" dirty="0"/>
          </a:p>
          <a:p>
            <a:pPr marL="731520" lvl="1" indent="-457200" algn="just">
              <a:buFont typeface="+mj-lt"/>
              <a:buAutoNum type="arabicPeriod" startAt="6"/>
            </a:pPr>
            <a:endParaRPr lang="fr-CA" dirty="0"/>
          </a:p>
          <a:p>
            <a:pPr marL="731520" lvl="1" indent="-457200" algn="just">
              <a:buFont typeface="+mj-lt"/>
              <a:buAutoNum type="arabicPeriod" startAt="6"/>
            </a:pPr>
            <a:endParaRPr lang="fr-CA" dirty="0"/>
          </a:p>
          <a:p>
            <a:pPr marL="731520" lvl="1" indent="-457200" algn="just">
              <a:buFont typeface="+mj-lt"/>
              <a:buAutoNum type="arabicPeriod" startAt="6"/>
            </a:pPr>
            <a:endParaRPr lang="fr-CA" dirty="0"/>
          </a:p>
          <a:p>
            <a:pPr marL="731520" lvl="1" indent="-457200" algn="just">
              <a:buFont typeface="+mj-lt"/>
              <a:buAutoNum type="arabicPeriod" startAt="6"/>
            </a:pPr>
            <a:endParaRPr lang="fr-CA" baseline="30000" dirty="0"/>
          </a:p>
          <a:p>
            <a:pPr marL="0" indent="0" algn="just">
              <a:buNone/>
            </a:pPr>
            <a:endParaRPr lang="fr-CA" baseline="30000" dirty="0"/>
          </a:p>
          <a:p>
            <a:pPr marL="0" indent="0" algn="just">
              <a:buNone/>
            </a:pPr>
            <a:endParaRPr lang="fr-CA" baseline="30000" dirty="0"/>
          </a:p>
          <a:p>
            <a:pPr marL="0" indent="0" algn="just">
              <a:buNone/>
            </a:pPr>
            <a:endParaRPr lang="fr-CA" baseline="30000" dirty="0"/>
          </a:p>
          <a:p>
            <a:pPr>
              <a:buNone/>
            </a:pPr>
            <a:endParaRPr lang="fr-CA" baseline="30000" dirty="0"/>
          </a:p>
          <a:p>
            <a:pPr algn="just"/>
            <a:endParaRPr lang="fr-CA" baseline="30000" dirty="0"/>
          </a:p>
          <a:p>
            <a:pPr marL="0" indent="0">
              <a:buNone/>
            </a:pPr>
            <a:endParaRPr lang="fr-CA" dirty="0"/>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10</a:t>
            </a:fld>
            <a:endParaRPr lang="en-US" dirty="0">
              <a:latin typeface="+mn-lt"/>
            </a:endParaRPr>
          </a:p>
        </p:txBody>
      </p:sp>
      <p:sp>
        <p:nvSpPr>
          <p:cNvPr id="9" name="ZoneTexte 8">
            <a:extLst>
              <a:ext uri="{FF2B5EF4-FFF2-40B4-BE49-F238E27FC236}">
                <a16:creationId xmlns:a16="http://schemas.microsoft.com/office/drawing/2014/main" id="{2B96070F-91A4-46FB-B8C7-F62936768265}"/>
              </a:ext>
            </a:extLst>
          </p:cNvPr>
          <p:cNvSpPr txBox="1"/>
          <p:nvPr>
            <p:custDataLst>
              <p:tags r:id="rId5"/>
            </p:custDataLst>
          </p:nvPr>
        </p:nvSpPr>
        <p:spPr>
          <a:xfrm>
            <a:off x="609600" y="5085184"/>
            <a:ext cx="10972800" cy="1440394"/>
          </a:xfrm>
          <a:prstGeom prst="rect">
            <a:avLst/>
          </a:prstGeom>
          <a:noFill/>
        </p:spPr>
        <p:txBody>
          <a:bodyPr wrap="square" rtlCol="0">
            <a:spAutoFit/>
          </a:bodyPr>
          <a:lstStyle/>
          <a:p>
            <a:pPr marL="182880" lvl="0" indent="-182880" fontAlgn="auto">
              <a:spcBef>
                <a:spcPct val="20000"/>
              </a:spcBef>
              <a:spcAft>
                <a:spcPts val="0"/>
              </a:spcAft>
              <a:buClr>
                <a:srgbClr val="303030"/>
              </a:buClr>
              <a:buSzPct val="85000"/>
            </a:pPr>
            <a:r>
              <a:rPr lang="en-US" sz="2600" dirty="0">
                <a:solidFill>
                  <a:prstClr val="black"/>
                </a:solidFill>
                <a:latin typeface="Arial"/>
              </a:rPr>
              <a:t>____________</a:t>
            </a:r>
          </a:p>
          <a:p>
            <a:pPr lvl="1" indent="-182880" fontAlgn="auto">
              <a:spcBef>
                <a:spcPct val="20000"/>
              </a:spcBef>
              <a:spcAft>
                <a:spcPts val="0"/>
              </a:spcAft>
              <a:buClr>
                <a:srgbClr val="303030"/>
              </a:buClr>
              <a:buSzPct val="85000"/>
            </a:pPr>
            <a:r>
              <a:rPr lang="en-US" baseline="30000" dirty="0">
                <a:solidFill>
                  <a:prstClr val="black"/>
                </a:solidFill>
                <a:latin typeface="+mn-lt"/>
              </a:rPr>
              <a:t>1</a:t>
            </a:r>
            <a:r>
              <a:rPr lang="en-US" sz="2200" dirty="0">
                <a:solidFill>
                  <a:prstClr val="black"/>
                </a:solidFill>
                <a:latin typeface="+mn-lt"/>
              </a:rPr>
              <a:t> </a:t>
            </a:r>
            <a:r>
              <a:rPr lang="en-US" sz="1600" dirty="0" err="1">
                <a:solidFill>
                  <a:prstClr val="black"/>
                </a:solidFill>
                <a:latin typeface="+mn-lt"/>
              </a:rPr>
              <a:t>Ziv</a:t>
            </a:r>
            <a:r>
              <a:rPr lang="en-US" sz="1600" dirty="0">
                <a:solidFill>
                  <a:prstClr val="black"/>
                </a:solidFill>
                <a:latin typeface="+mn-lt"/>
              </a:rPr>
              <a:t>, S. 10 Traits of a Great Manager, According to Google's Internal Research. </a:t>
            </a:r>
            <a:r>
              <a:rPr lang="en-US" sz="1600" i="1" dirty="0">
                <a:solidFill>
                  <a:prstClr val="black"/>
                </a:solidFill>
                <a:latin typeface="+mn-lt"/>
              </a:rPr>
              <a:t>The Muse</a:t>
            </a:r>
            <a:r>
              <a:rPr lang="en-US" sz="1600" dirty="0">
                <a:solidFill>
                  <a:prstClr val="black"/>
                </a:solidFill>
                <a:latin typeface="+mn-lt"/>
              </a:rPr>
              <a:t>. </a:t>
            </a:r>
            <a:r>
              <a:rPr lang="en-US" sz="1600" dirty="0" err="1">
                <a:solidFill>
                  <a:prstClr val="black"/>
                </a:solidFill>
                <a:latin typeface="+mn-lt"/>
              </a:rPr>
              <a:t>Tiré</a:t>
            </a:r>
            <a:r>
              <a:rPr lang="en-US" sz="1600" dirty="0">
                <a:solidFill>
                  <a:prstClr val="black"/>
                </a:solidFill>
                <a:latin typeface="+mn-lt"/>
              </a:rPr>
              <a:t> de 	</a:t>
            </a:r>
            <a:r>
              <a:rPr lang="fr-CA" sz="1600" dirty="0">
                <a:latin typeface="+mn-lt"/>
              </a:rPr>
              <a:t>https://www.themuse.com/advice/10-behaviors-make-great-google-manager [traduction libre]</a:t>
            </a:r>
          </a:p>
          <a:p>
            <a:pPr lvl="1" indent="-182880" fontAlgn="auto">
              <a:spcBef>
                <a:spcPct val="20000"/>
              </a:spcBef>
              <a:spcAft>
                <a:spcPts val="0"/>
              </a:spcAft>
              <a:buClr>
                <a:srgbClr val="303030"/>
              </a:buClr>
              <a:buSzPct val="85000"/>
            </a:pPr>
            <a:endParaRPr lang="en-US" sz="1600" dirty="0">
              <a:solidFill>
                <a:prstClr val="black"/>
              </a:solidFill>
              <a:latin typeface="Arial"/>
            </a:endParaRPr>
          </a:p>
        </p:txBody>
      </p:sp>
      <p:pic>
        <p:nvPicPr>
          <p:cNvPr id="6" name="Son enregistré">
            <a:hlinkClick r:id="" action="ppaction://media"/>
          </p:cNvPr>
          <p:cNvPicPr>
            <a:picLocks noChangeAspect="1"/>
          </p:cNvPicPr>
          <p:nvPr>
            <a:audioFile r:link="rId7"/>
            <p:extLst>
              <p:ext uri="{DAA4B4D4-6D71-4841-9C94-3DE7FCFB9230}">
                <p14:media xmlns:p14="http://schemas.microsoft.com/office/powerpoint/2010/main" r:embed="rId6"/>
              </p:ext>
            </p:extLst>
          </p:nvPr>
        </p:nvPicPr>
        <p:blipFill>
          <a:blip r:embed="rId9"/>
          <a:stretch>
            <a:fillRect/>
          </a:stretch>
        </p:blipFill>
        <p:spPr>
          <a:xfrm>
            <a:off x="10820870" y="5517232"/>
            <a:ext cx="487363" cy="487363"/>
          </a:xfrm>
          <a:prstGeom prst="rect">
            <a:avLst/>
          </a:prstGeom>
        </p:spPr>
      </p:pic>
    </p:spTree>
    <p:extLst>
      <p:ext uri="{BB962C8B-B14F-4D97-AF65-F5344CB8AC3E}">
        <p14:creationId xmlns:p14="http://schemas.microsoft.com/office/powerpoint/2010/main" val="1038802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500"/>
                                        <p:tgtEl>
                                          <p:spTgt spid="3">
                                            <p:txEl>
                                              <p:pRg st="5" end="5"/>
                                            </p:txEl>
                                          </p:spTgt>
                                        </p:tgtEl>
                                      </p:cBhvr>
                                    </p:animEffect>
                                  </p:childTnLst>
                                </p:cTn>
                              </p:par>
                            </p:childTnLst>
                          </p:cTn>
                        </p:par>
                        <p:par>
                          <p:cTn id="24" fill="hold">
                            <p:stCondLst>
                              <p:cond delay="2500"/>
                            </p:stCondLst>
                            <p:childTnLst>
                              <p:par>
                                <p:cTn id="25" presetID="1" presetClass="mediacall" presetSubtype="0" fill="hold" nodeType="afterEffect">
                                  <p:stCondLst>
                                    <p:cond delay="0"/>
                                  </p:stCondLst>
                                  <p:childTnLst>
                                    <p:cmd type="call" cmd="playFrom(0.0)">
                                      <p:cBhvr>
                                        <p:cTn id="26" dur="7743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6"/>
                </p:tgtEl>
              </p:cMediaNode>
            </p:audio>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normAutofit fontScale="90000"/>
          </a:bodyPr>
          <a:lstStyle/>
          <a:p>
            <a:r>
              <a:rPr lang="fr-CA" dirty="0"/>
              <a:t>Approches favorisant la cohésion inter-équipe (1/2)</a:t>
            </a:r>
          </a:p>
        </p:txBody>
      </p:sp>
      <p:sp>
        <p:nvSpPr>
          <p:cNvPr id="3" name="Espace réservé du contenu 2"/>
          <p:cNvSpPr>
            <a:spLocks noGrp="1"/>
          </p:cNvSpPr>
          <p:nvPr>
            <p:ph idx="1"/>
            <p:custDataLst>
              <p:tags r:id="rId2"/>
            </p:custDataLst>
          </p:nvPr>
        </p:nvSpPr>
        <p:spPr>
          <a:xfrm>
            <a:off x="609600" y="1600200"/>
            <a:ext cx="10972800" cy="4853136"/>
          </a:xfrm>
        </p:spPr>
        <p:txBody>
          <a:bodyPr>
            <a:normAutofit/>
          </a:bodyPr>
          <a:lstStyle/>
          <a:p>
            <a:r>
              <a:rPr lang="fr-CA" altLang="en-US" dirty="0"/>
              <a:t>Au niveau de la direction</a:t>
            </a:r>
          </a:p>
          <a:p>
            <a:pPr lvl="1"/>
            <a:r>
              <a:rPr lang="fr-CA" altLang="en-US" dirty="0"/>
              <a:t>Affectation du personnel en quantité et qualité suffisante</a:t>
            </a:r>
          </a:p>
          <a:p>
            <a:pPr lvl="1"/>
            <a:r>
              <a:rPr lang="fr-CA" altLang="en-US" dirty="0"/>
              <a:t>Maintien de l'appui tout au long du projet</a:t>
            </a:r>
          </a:p>
          <a:p>
            <a:pPr lvl="1"/>
            <a:r>
              <a:rPr lang="fr-CA" altLang="en-US" dirty="0"/>
              <a:t>Accessibilité des ressources nécessaires</a:t>
            </a:r>
          </a:p>
          <a:p>
            <a:pPr lvl="1"/>
            <a:r>
              <a:rPr lang="fr-CA" altLang="en-US" dirty="0"/>
              <a:t>Établissement d'un système de rémunération cohérent</a:t>
            </a:r>
          </a:p>
          <a:p>
            <a:pPr lvl="1"/>
            <a:r>
              <a:rPr lang="fr-CA" altLang="en-US" dirty="0"/>
              <a:t>Responsabilisation de l’équipe</a:t>
            </a:r>
          </a:p>
          <a:p>
            <a:pPr lvl="1"/>
            <a:endParaRPr lang="fr-CA" altLang="en-US" dirty="0"/>
          </a:p>
          <a:p>
            <a:pPr algn="just">
              <a:lnSpc>
                <a:spcPct val="80000"/>
              </a:lnSpc>
            </a:pPr>
            <a:r>
              <a:rPr lang="fr-CA" altLang="en-US" dirty="0"/>
              <a:t>Réunion d'envoi</a:t>
            </a:r>
          </a:p>
          <a:p>
            <a:pPr lvl="1" algn="just">
              <a:lnSpc>
                <a:spcPct val="80000"/>
              </a:lnSpc>
            </a:pPr>
            <a:r>
              <a:rPr lang="fr-CA" altLang="en-US" dirty="0"/>
              <a:t>Rassembler les membres pour faire connaissance, établir des liens de communications, établir les grands objectifs, revoir la planification préliminaire, identifier les problèmes potentiels, établir certaines responsabilités, recueillir l'engagement des membres.</a:t>
            </a:r>
          </a:p>
          <a:p>
            <a:pPr lvl="1"/>
            <a:endParaRPr lang="fr-CA" altLang="en-US" dirty="0"/>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11</a:t>
            </a:fld>
            <a:endParaRPr lang="en-US" dirty="0">
              <a:latin typeface="+mn-lt"/>
            </a:endParaRPr>
          </a:p>
        </p:txBody>
      </p:sp>
      <p:pic>
        <p:nvPicPr>
          <p:cNvPr id="6"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1064552" y="4026768"/>
            <a:ext cx="487363" cy="487363"/>
          </a:xfrm>
          <a:prstGeom prst="rect">
            <a:avLst/>
          </a:prstGeom>
        </p:spPr>
      </p:pic>
    </p:spTree>
    <p:extLst>
      <p:ext uri="{BB962C8B-B14F-4D97-AF65-F5344CB8AC3E}">
        <p14:creationId xmlns:p14="http://schemas.microsoft.com/office/powerpoint/2010/main" val="1713798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par>
                          <p:cTn id="30" fill="hold">
                            <p:stCondLst>
                              <p:cond delay="1000"/>
                            </p:stCondLst>
                            <p:childTnLst>
                              <p:par>
                                <p:cTn id="31" presetID="1" presetClass="mediacall" presetSubtype="0" fill="hold" nodeType="afterEffect">
                                  <p:stCondLst>
                                    <p:cond delay="0"/>
                                  </p:stCondLst>
                                  <p:childTnLst>
                                    <p:cmd type="call" cmd="playFrom(0.0)">
                                      <p:cBhvr>
                                        <p:cTn id="32" dur="7660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3"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normAutofit fontScale="90000"/>
          </a:bodyPr>
          <a:lstStyle/>
          <a:p>
            <a:r>
              <a:rPr lang="fr-CA" dirty="0"/>
              <a:t>Approches favorisant la cohésion inter-équipe (2/2)</a:t>
            </a:r>
          </a:p>
        </p:txBody>
      </p:sp>
      <p:sp>
        <p:nvSpPr>
          <p:cNvPr id="3" name="Espace réservé du contenu 2"/>
          <p:cNvSpPr>
            <a:spLocks noGrp="1"/>
          </p:cNvSpPr>
          <p:nvPr>
            <p:ph idx="1"/>
            <p:custDataLst>
              <p:tags r:id="rId2"/>
            </p:custDataLst>
          </p:nvPr>
        </p:nvSpPr>
        <p:spPr/>
        <p:txBody>
          <a:bodyPr>
            <a:normAutofit/>
          </a:bodyPr>
          <a:lstStyle/>
          <a:p>
            <a:pPr algn="just">
              <a:lnSpc>
                <a:spcPct val="80000"/>
              </a:lnSpc>
            </a:pPr>
            <a:r>
              <a:rPr lang="fr-CA" altLang="en-US" dirty="0"/>
              <a:t>Colocalisation</a:t>
            </a:r>
          </a:p>
          <a:p>
            <a:pPr lvl="1" algn="just">
              <a:lnSpc>
                <a:spcPct val="80000"/>
              </a:lnSpc>
            </a:pPr>
            <a:r>
              <a:rPr lang="fr-CA" altLang="en-US" dirty="0"/>
              <a:t>La colocalisation consiste à localiser les principaux membres d'un projet en un lieu unique. Cette option semble permettre de meilleurs résultats, lorsque c'est possible de le faire, et si la structure organisationnelle choisie est compatible (orientation projet ou matricielle).</a:t>
            </a:r>
          </a:p>
          <a:p>
            <a:pPr lvl="1" algn="just">
              <a:lnSpc>
                <a:spcPct val="80000"/>
              </a:lnSpc>
            </a:pPr>
            <a:endParaRPr lang="fr-CA" altLang="en-US" dirty="0"/>
          </a:p>
          <a:p>
            <a:pPr algn="just">
              <a:lnSpc>
                <a:spcPct val="80000"/>
              </a:lnSpc>
            </a:pPr>
            <a:r>
              <a:rPr lang="fr-CA" altLang="en-US" dirty="0"/>
              <a:t>Salle dédiée</a:t>
            </a:r>
          </a:p>
          <a:p>
            <a:pPr lvl="1" algn="just">
              <a:lnSpc>
                <a:spcPct val="80000"/>
              </a:lnSpc>
            </a:pPr>
            <a:r>
              <a:rPr lang="fr-CA" altLang="en-US" dirty="0"/>
              <a:t>Certaines équipes choisissent d’établir une salle spécifique pour leur projet ; cette salle devient le lieu de partage d'information, de discussions, de sauvegarde d'informations. Cette salle est à l’usage unique de l’équipe de projets.</a:t>
            </a:r>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12</a:t>
            </a:fld>
            <a:endParaRPr lang="en-US" dirty="0">
              <a:latin typeface="+mn-lt"/>
            </a:endParaRPr>
          </a:p>
        </p:txBody>
      </p:sp>
      <p:pic>
        <p:nvPicPr>
          <p:cNvPr id="8"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272464" y="5157192"/>
            <a:ext cx="487363" cy="487363"/>
          </a:xfrm>
          <a:prstGeom prst="rect">
            <a:avLst/>
          </a:prstGeom>
        </p:spPr>
      </p:pic>
    </p:spTree>
    <p:extLst>
      <p:ext uri="{BB962C8B-B14F-4D97-AF65-F5344CB8AC3E}">
        <p14:creationId xmlns:p14="http://schemas.microsoft.com/office/powerpoint/2010/main" val="169181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fade">
                                      <p:cBhvr>
                                        <p:cTn id="14" dur="500"/>
                                        <p:tgtEl>
                                          <p:spTgt spid="3">
                                            <p:txEl>
                                              <p:pRg st="3" end="3"/>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par>
                          <p:cTn id="18" fill="hold">
                            <p:stCondLst>
                              <p:cond delay="1000"/>
                            </p:stCondLst>
                            <p:childTnLst>
                              <p:par>
                                <p:cTn id="19" presetID="1" presetClass="mediacall" presetSubtype="0" fill="hold" nodeType="afterEffect">
                                  <p:stCondLst>
                                    <p:cond delay="0"/>
                                  </p:stCondLst>
                                  <p:childTnLst>
                                    <p:cmd type="call" cmd="playFrom(0.0)">
                                      <p:cBhvr>
                                        <p:cTn id="20" dur="6295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1"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lstStyle/>
          <a:p>
            <a:r>
              <a:rPr lang="fr-CA" dirty="0"/>
              <a:t>Survol</a:t>
            </a:r>
          </a:p>
        </p:txBody>
      </p:sp>
      <p:sp>
        <p:nvSpPr>
          <p:cNvPr id="3" name="Espace réservé du contenu 2"/>
          <p:cNvSpPr>
            <a:spLocks noGrp="1"/>
          </p:cNvSpPr>
          <p:nvPr>
            <p:ph idx="1"/>
            <p:custDataLst>
              <p:tags r:id="rId2"/>
            </p:custDataLst>
          </p:nvPr>
        </p:nvSpPr>
        <p:spPr/>
        <p:txBody>
          <a:bodyPr>
            <a:normAutofit/>
          </a:bodyPr>
          <a:lstStyle/>
          <a:p>
            <a:r>
              <a:rPr lang="fr-CA" dirty="0"/>
              <a:t>Rôle du gestionnaire</a:t>
            </a:r>
          </a:p>
          <a:p>
            <a:pPr lvl="1"/>
            <a:endParaRPr lang="fr-CA" b="1" dirty="0">
              <a:solidFill>
                <a:srgbClr val="FF0000"/>
              </a:solidFill>
            </a:endParaRPr>
          </a:p>
          <a:p>
            <a:r>
              <a:rPr lang="fr-CA" dirty="0"/>
              <a:t>Gestion d’équipe</a:t>
            </a:r>
          </a:p>
          <a:p>
            <a:endParaRPr lang="fr-CA" dirty="0"/>
          </a:p>
          <a:p>
            <a:r>
              <a:rPr lang="fr-CA" b="1" dirty="0"/>
              <a:t>Communications</a:t>
            </a:r>
          </a:p>
          <a:p>
            <a:endParaRPr lang="fr-CA" dirty="0"/>
          </a:p>
          <a:p>
            <a:r>
              <a:rPr lang="fr-CA" dirty="0"/>
              <a:t>Leadership</a:t>
            </a:r>
            <a:endParaRPr lang="en-US" dirty="0"/>
          </a:p>
          <a:p>
            <a:pPr marL="0" indent="0">
              <a:buNone/>
            </a:pPr>
            <a:endParaRPr lang="fr-CA" dirty="0"/>
          </a:p>
        </p:txBody>
      </p:sp>
      <p:sp>
        <p:nvSpPr>
          <p:cNvPr id="4" name="Espace réservé du pied de page 3"/>
          <p:cNvSpPr>
            <a:spLocks noGrp="1"/>
          </p:cNvSpPr>
          <p:nvPr>
            <p:ph type="ftr" sz="quarter" idx="11"/>
            <p:custDataLst>
              <p:tags r:id="rId3"/>
            </p:custDataLst>
          </p:nvPr>
        </p:nvSpPr>
        <p:spPr/>
        <p:txBody>
          <a:bodyPr/>
          <a:lstStyle/>
          <a:p>
            <a:pPr fontAlgn="auto">
              <a:spcBef>
                <a:spcPts val="0"/>
              </a:spcBef>
              <a:spcAft>
                <a:spcPts val="0"/>
              </a:spcAft>
            </a:pPr>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fontAlgn="auto">
              <a:spcBef>
                <a:spcPts val="0"/>
              </a:spcBef>
              <a:spcAft>
                <a:spcPts val="0"/>
              </a:spcAft>
            </a:pPr>
            <a:fld id="{0CFEC368-1D7A-4F81-ABF6-AE0E36BAF64C}" type="slidenum">
              <a:rPr lang="en-US">
                <a:latin typeface="+mn-lt"/>
              </a:rPr>
              <a:pPr algn="r" fontAlgn="auto">
                <a:spcBef>
                  <a:spcPts val="0"/>
                </a:spcBef>
                <a:spcAft>
                  <a:spcPts val="0"/>
                </a:spcAft>
              </a:pPr>
              <a:t>13</a:t>
            </a:fld>
            <a:endParaRPr lang="en-US" dirty="0">
              <a:latin typeface="+mn-lt"/>
            </a:endParaRPr>
          </a:p>
        </p:txBody>
      </p:sp>
      <p:pic>
        <p:nvPicPr>
          <p:cNvPr id="7"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200456" y="5373216"/>
            <a:ext cx="487363" cy="487363"/>
          </a:xfrm>
          <a:prstGeom prst="rect">
            <a:avLst/>
          </a:prstGeom>
        </p:spPr>
      </p:pic>
    </p:spTree>
    <p:extLst>
      <p:ext uri="{BB962C8B-B14F-4D97-AF65-F5344CB8AC3E}">
        <p14:creationId xmlns:p14="http://schemas.microsoft.com/office/powerpoint/2010/main" val="2328242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fade">
                                      <p:cBhvr>
                                        <p:cTn id="16" dur="500"/>
                                        <p:tgtEl>
                                          <p:spTgt spid="3">
                                            <p:txEl>
                                              <p:pRg st="6" end="6"/>
                                            </p:txEl>
                                          </p:spTgt>
                                        </p:tgtEl>
                                      </p:cBhvr>
                                    </p:animEffect>
                                  </p:childTnLst>
                                </p:cTn>
                              </p:par>
                            </p:childTnLst>
                          </p:cTn>
                        </p:par>
                        <p:par>
                          <p:cTn id="17" fill="hold">
                            <p:stCondLst>
                              <p:cond delay="500"/>
                            </p:stCondLst>
                            <p:childTnLst>
                              <p:par>
                                <p:cTn id="18" presetID="1" presetClass="mediacall" presetSubtype="0" fill="hold" nodeType="afterEffect">
                                  <p:stCondLst>
                                    <p:cond delay="0"/>
                                  </p:stCondLst>
                                  <p:childTnLst>
                                    <p:cmd type="call" cmd="playFrom(0.0)">
                                      <p:cBhvr>
                                        <p:cTn id="19" dur="508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0" fill="hold" display="0">
                  <p:stCondLst>
                    <p:cond delay="indefinite"/>
                  </p:stCondLst>
                  <p:endCondLst>
                    <p:cond evt="onStopAudio" delay="0">
                      <p:tgtEl>
                        <p:sldTgt/>
                      </p:tgtEl>
                    </p:cond>
                  </p:endCondLst>
                </p:cTn>
                <p:tgtEl>
                  <p:spTgt spid="7"/>
                </p:tgtEl>
              </p:cMediaNode>
            </p:audio>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normAutofit/>
          </a:bodyPr>
          <a:lstStyle/>
          <a:p>
            <a:r>
              <a:rPr lang="fr-CA" dirty="0"/>
              <a:t>Plan de communication</a:t>
            </a:r>
          </a:p>
        </p:txBody>
      </p:sp>
      <p:sp>
        <p:nvSpPr>
          <p:cNvPr id="3" name="Espace réservé du contenu 2"/>
          <p:cNvSpPr>
            <a:spLocks noGrp="1"/>
          </p:cNvSpPr>
          <p:nvPr>
            <p:ph idx="1"/>
            <p:custDataLst>
              <p:tags r:id="rId2"/>
            </p:custDataLst>
          </p:nvPr>
        </p:nvSpPr>
        <p:spPr/>
        <p:txBody>
          <a:bodyPr>
            <a:normAutofit fontScale="92500"/>
          </a:bodyPr>
          <a:lstStyle/>
          <a:p>
            <a:pPr algn="just">
              <a:lnSpc>
                <a:spcPct val="80000"/>
              </a:lnSpc>
            </a:pPr>
            <a:r>
              <a:rPr lang="fr-CA" altLang="en-US" dirty="0"/>
              <a:t>La planification d'un projet devrait toujours contenir un plan de communication, c’est-à-dire un énoncé qui spécifie de quelle façon l'information circulera entre les participants au projet. Il peut être formel ou informel, écrit ou verbal, mais devrait toujours spécifier les points suivants :</a:t>
            </a:r>
          </a:p>
          <a:p>
            <a:pPr lvl="1" algn="just">
              <a:lnSpc>
                <a:spcPct val="80000"/>
              </a:lnSpc>
            </a:pPr>
            <a:r>
              <a:rPr lang="fr-CA" altLang="en-US" sz="2600" dirty="0"/>
              <a:t>Description de la façon dont l'information (coûts, heures, dates, etc.) sera recueillie, emmagasinée et diffusée auprès des personnes impliquées</a:t>
            </a:r>
          </a:p>
          <a:p>
            <a:pPr lvl="1" algn="just">
              <a:lnSpc>
                <a:spcPct val="80000"/>
              </a:lnSpc>
            </a:pPr>
            <a:r>
              <a:rPr lang="fr-CA" altLang="en-US" sz="2600" dirty="0"/>
              <a:t>Structure de distribution de l'information (qui reçoit quoi et sous quelle forme)</a:t>
            </a:r>
          </a:p>
          <a:p>
            <a:pPr lvl="1" algn="just">
              <a:lnSpc>
                <a:spcPct val="80000"/>
              </a:lnSpc>
            </a:pPr>
            <a:r>
              <a:rPr lang="fr-CA" altLang="en-US" sz="2600" dirty="0"/>
              <a:t>Description de la façon dont l'information sera transmise (format, contenu, niveau de détail, etc.)</a:t>
            </a:r>
          </a:p>
          <a:p>
            <a:pPr lvl="1" algn="just">
              <a:lnSpc>
                <a:spcPct val="80000"/>
              </a:lnSpc>
            </a:pPr>
            <a:r>
              <a:rPr lang="fr-CA" altLang="en-US" sz="2600" dirty="0"/>
              <a:t>Fréquence à laquelle cette information sera produite</a:t>
            </a:r>
          </a:p>
          <a:p>
            <a:pPr lvl="1" algn="just">
              <a:lnSpc>
                <a:spcPct val="80000"/>
              </a:lnSpc>
            </a:pPr>
            <a:r>
              <a:rPr lang="fr-CA" altLang="en-US" sz="2600" dirty="0"/>
              <a:t>Façon dont le plan sera mis à jour et autres considérations particulières</a:t>
            </a:r>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14</a:t>
            </a:fld>
            <a:endParaRPr lang="en-US" dirty="0">
              <a:latin typeface="+mn-lt"/>
            </a:endParaRPr>
          </a:p>
        </p:txBody>
      </p:sp>
      <p:pic>
        <p:nvPicPr>
          <p:cNvPr id="6"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1095037" y="5445224"/>
            <a:ext cx="487363" cy="487363"/>
          </a:xfrm>
          <a:prstGeom prst="rect">
            <a:avLst/>
          </a:prstGeom>
        </p:spPr>
      </p:pic>
    </p:spTree>
    <p:extLst>
      <p:ext uri="{BB962C8B-B14F-4D97-AF65-F5344CB8AC3E}">
        <p14:creationId xmlns:p14="http://schemas.microsoft.com/office/powerpoint/2010/main" val="1890217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par>
                          <p:cTn id="28" fill="hold">
                            <p:stCondLst>
                              <p:cond delay="3000"/>
                            </p:stCondLst>
                            <p:childTnLst>
                              <p:par>
                                <p:cTn id="29" presetID="1" presetClass="mediacall" presetSubtype="0" fill="hold" nodeType="afterEffect">
                                  <p:stCondLst>
                                    <p:cond delay="0"/>
                                  </p:stCondLst>
                                  <p:childTnLst>
                                    <p:cmd type="call" cmd="playFrom(0.0)">
                                      <p:cBhvr>
                                        <p:cTn id="30" dur="7771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1"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normAutofit/>
          </a:bodyPr>
          <a:lstStyle/>
          <a:p>
            <a:r>
              <a:rPr lang="fr-CA" dirty="0"/>
              <a:t>La diffusion de l'information</a:t>
            </a:r>
          </a:p>
        </p:txBody>
      </p:sp>
      <p:sp>
        <p:nvSpPr>
          <p:cNvPr id="3" name="Espace réservé du contenu 2"/>
          <p:cNvSpPr>
            <a:spLocks noGrp="1"/>
          </p:cNvSpPr>
          <p:nvPr>
            <p:ph idx="1"/>
            <p:custDataLst>
              <p:tags r:id="rId2"/>
            </p:custDataLst>
          </p:nvPr>
        </p:nvSpPr>
        <p:spPr/>
        <p:txBody>
          <a:bodyPr>
            <a:normAutofit fontScale="92500"/>
          </a:bodyPr>
          <a:lstStyle/>
          <a:p>
            <a:pPr>
              <a:lnSpc>
                <a:spcPct val="80000"/>
              </a:lnSpc>
            </a:pPr>
            <a:r>
              <a:rPr lang="fr-CA" altLang="en-US" dirty="0"/>
              <a:t>Le choix du lieu (colocalisation, salle dédiée)</a:t>
            </a:r>
          </a:p>
          <a:p>
            <a:pPr>
              <a:lnSpc>
                <a:spcPct val="80000"/>
              </a:lnSpc>
            </a:pPr>
            <a:endParaRPr lang="fr-CA" altLang="en-US" dirty="0"/>
          </a:p>
          <a:p>
            <a:pPr>
              <a:lnSpc>
                <a:spcPct val="80000"/>
              </a:lnSpc>
            </a:pPr>
            <a:r>
              <a:rPr lang="fr-CA" altLang="en-US" dirty="0"/>
              <a:t>Les réunions (d'envoi, d'avancement des travaux, techniques)</a:t>
            </a:r>
          </a:p>
          <a:p>
            <a:pPr lvl="1">
              <a:lnSpc>
                <a:spcPct val="80000"/>
              </a:lnSpc>
            </a:pPr>
            <a:r>
              <a:rPr lang="fr-CA" altLang="en-US" dirty="0"/>
              <a:t>Réunion d'avancement des travaux</a:t>
            </a:r>
          </a:p>
          <a:p>
            <a:pPr lvl="1">
              <a:lnSpc>
                <a:spcPct val="80000"/>
              </a:lnSpc>
              <a:buNone/>
            </a:pPr>
            <a:r>
              <a:rPr lang="fr-CA" altLang="en-US" dirty="0"/>
              <a:t>	» Faire état du progrès accompli et discussion des problèmes</a:t>
            </a:r>
          </a:p>
          <a:p>
            <a:pPr lvl="2">
              <a:lnSpc>
                <a:spcPct val="80000"/>
              </a:lnSpc>
            </a:pPr>
            <a:r>
              <a:rPr lang="fr-CA" altLang="en-US" dirty="0"/>
              <a:t>Réunions avec les sous-traitants</a:t>
            </a:r>
          </a:p>
          <a:p>
            <a:pPr lvl="2">
              <a:lnSpc>
                <a:spcPct val="80000"/>
              </a:lnSpc>
            </a:pPr>
            <a:r>
              <a:rPr lang="fr-CA" altLang="en-US" dirty="0"/>
              <a:t>Réunions avec l’équipe projet</a:t>
            </a:r>
          </a:p>
          <a:p>
            <a:pPr lvl="2">
              <a:lnSpc>
                <a:spcPct val="80000"/>
              </a:lnSpc>
            </a:pPr>
            <a:r>
              <a:rPr lang="fr-CA" altLang="en-US" dirty="0"/>
              <a:t>Réunion avec la direction</a:t>
            </a:r>
          </a:p>
          <a:p>
            <a:pPr lvl="2">
              <a:lnSpc>
                <a:spcPct val="80000"/>
              </a:lnSpc>
            </a:pPr>
            <a:r>
              <a:rPr lang="fr-CA" altLang="en-US" dirty="0"/>
              <a:t>Réunion avec le client</a:t>
            </a:r>
          </a:p>
          <a:p>
            <a:pPr lvl="1">
              <a:lnSpc>
                <a:spcPct val="80000"/>
              </a:lnSpc>
            </a:pPr>
            <a:r>
              <a:rPr lang="fr-CA" altLang="en-US" dirty="0"/>
              <a:t>Réunion techniques </a:t>
            </a:r>
          </a:p>
          <a:p>
            <a:pPr lvl="1">
              <a:lnSpc>
                <a:spcPct val="80000"/>
              </a:lnSpc>
              <a:buNone/>
            </a:pPr>
            <a:r>
              <a:rPr lang="fr-CA" altLang="en-US" dirty="0"/>
              <a:t>	» Réviser le progrès des études en cours et la résolution de  problèmes techniques</a:t>
            </a:r>
          </a:p>
          <a:p>
            <a:pPr lvl="2">
              <a:lnSpc>
                <a:spcPct val="80000"/>
              </a:lnSpc>
            </a:pPr>
            <a:r>
              <a:rPr lang="fr-CA" altLang="en-US" dirty="0"/>
              <a:t>Revue des normes</a:t>
            </a:r>
          </a:p>
          <a:p>
            <a:pPr lvl="2">
              <a:lnSpc>
                <a:spcPct val="80000"/>
              </a:lnSpc>
            </a:pPr>
            <a:r>
              <a:rPr lang="fr-CA" altLang="en-US" dirty="0"/>
              <a:t>Revue des spécifications</a:t>
            </a:r>
          </a:p>
          <a:p>
            <a:pPr lvl="2">
              <a:lnSpc>
                <a:spcPct val="80000"/>
              </a:lnSpc>
            </a:pPr>
            <a:r>
              <a:rPr lang="fr-CA" altLang="en-US" dirty="0"/>
              <a:t>Revue des dessins de fabrication</a:t>
            </a:r>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15</a:t>
            </a:fld>
            <a:endParaRPr lang="en-US" dirty="0">
              <a:latin typeface="+mn-lt"/>
            </a:endParaRPr>
          </a:p>
        </p:txBody>
      </p:sp>
      <p:pic>
        <p:nvPicPr>
          <p:cNvPr id="6"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488488" y="5517232"/>
            <a:ext cx="487363" cy="487363"/>
          </a:xfrm>
          <a:prstGeom prst="rect">
            <a:avLst/>
          </a:prstGeom>
        </p:spPr>
      </p:pic>
    </p:spTree>
    <p:extLst>
      <p:ext uri="{BB962C8B-B14F-4D97-AF65-F5344CB8AC3E}">
        <p14:creationId xmlns:p14="http://schemas.microsoft.com/office/powerpoint/2010/main" val="2946928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fade">
                                      <p:cBhvr>
                                        <p:cTn id="14" dur="500"/>
                                        <p:tgtEl>
                                          <p:spTgt spid="3">
                                            <p:txEl>
                                              <p:pRg st="3" end="3"/>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par>
                          <p:cTn id="30" fill="hold">
                            <p:stCondLst>
                              <p:cond delay="1000"/>
                            </p:stCondLst>
                            <p:childTnLst>
                              <p:par>
                                <p:cTn id="31" presetID="10" presetClass="entr" presetSubtype="0" fill="hold" nodeType="after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animEffect transition="in" filter="fade">
                                      <p:cBhvr>
                                        <p:cTn id="39" dur="500"/>
                                        <p:tgtEl>
                                          <p:spTgt spid="3">
                                            <p:txEl>
                                              <p:pRg st="11" end="11"/>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12" end="12"/>
                                            </p:txEl>
                                          </p:spTgt>
                                        </p:tgtEl>
                                        <p:attrNameLst>
                                          <p:attrName>style.visibility</p:attrName>
                                        </p:attrNameLst>
                                      </p:cBhvr>
                                      <p:to>
                                        <p:strVal val="visible"/>
                                      </p:to>
                                    </p:set>
                                    <p:animEffect transition="in" filter="fade">
                                      <p:cBhvr>
                                        <p:cTn id="42" dur="500"/>
                                        <p:tgtEl>
                                          <p:spTgt spid="3">
                                            <p:txEl>
                                              <p:pRg st="12" end="12"/>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animEffect transition="in" filter="fade">
                                      <p:cBhvr>
                                        <p:cTn id="45" dur="500"/>
                                        <p:tgtEl>
                                          <p:spTgt spid="3">
                                            <p:txEl>
                                              <p:pRg st="13" end="13"/>
                                            </p:txEl>
                                          </p:spTgt>
                                        </p:tgtEl>
                                      </p:cBhvr>
                                    </p:animEffect>
                                  </p:childTnLst>
                                </p:cTn>
                              </p:par>
                            </p:childTnLst>
                          </p:cTn>
                        </p:par>
                        <p:par>
                          <p:cTn id="46" fill="hold">
                            <p:stCondLst>
                              <p:cond delay="1500"/>
                            </p:stCondLst>
                            <p:childTnLst>
                              <p:par>
                                <p:cTn id="47" presetID="1" presetClass="mediacall" presetSubtype="0" fill="hold" nodeType="afterEffect">
                                  <p:stCondLst>
                                    <p:cond delay="0"/>
                                  </p:stCondLst>
                                  <p:childTnLst>
                                    <p:cmd type="call" cmd="playFrom(0.0)">
                                      <p:cBhvr>
                                        <p:cTn id="48" dur="3446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9"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lstStyle/>
          <a:p>
            <a:r>
              <a:rPr lang="fr-CA" dirty="0"/>
              <a:t>Survol</a:t>
            </a:r>
          </a:p>
        </p:txBody>
      </p:sp>
      <p:sp>
        <p:nvSpPr>
          <p:cNvPr id="3" name="Espace réservé du contenu 2"/>
          <p:cNvSpPr>
            <a:spLocks noGrp="1"/>
          </p:cNvSpPr>
          <p:nvPr>
            <p:ph idx="1"/>
            <p:custDataLst>
              <p:tags r:id="rId2"/>
            </p:custDataLst>
          </p:nvPr>
        </p:nvSpPr>
        <p:spPr/>
        <p:txBody>
          <a:bodyPr>
            <a:normAutofit/>
          </a:bodyPr>
          <a:lstStyle/>
          <a:p>
            <a:r>
              <a:rPr lang="fr-CA" dirty="0"/>
              <a:t>Rôle du gestionnaire</a:t>
            </a:r>
          </a:p>
          <a:p>
            <a:pPr lvl="1"/>
            <a:endParaRPr lang="fr-CA" b="1" dirty="0">
              <a:solidFill>
                <a:srgbClr val="FF0000"/>
              </a:solidFill>
            </a:endParaRPr>
          </a:p>
          <a:p>
            <a:r>
              <a:rPr lang="fr-CA" dirty="0"/>
              <a:t>Gestion d’équipe</a:t>
            </a:r>
          </a:p>
          <a:p>
            <a:endParaRPr lang="fr-CA" dirty="0"/>
          </a:p>
          <a:p>
            <a:r>
              <a:rPr lang="fr-CA" dirty="0"/>
              <a:t>Communications</a:t>
            </a:r>
          </a:p>
          <a:p>
            <a:endParaRPr lang="fr-CA" dirty="0"/>
          </a:p>
          <a:p>
            <a:r>
              <a:rPr lang="fr-CA" b="1" dirty="0"/>
              <a:t>Leadership</a:t>
            </a:r>
            <a:endParaRPr lang="en-US" b="1" dirty="0"/>
          </a:p>
          <a:p>
            <a:pPr marL="0" indent="0">
              <a:buNone/>
            </a:pPr>
            <a:endParaRPr lang="fr-CA" dirty="0"/>
          </a:p>
        </p:txBody>
      </p:sp>
      <p:sp>
        <p:nvSpPr>
          <p:cNvPr id="4" name="Espace réservé du pied de page 3"/>
          <p:cNvSpPr>
            <a:spLocks noGrp="1"/>
          </p:cNvSpPr>
          <p:nvPr>
            <p:ph type="ftr" sz="quarter" idx="11"/>
            <p:custDataLst>
              <p:tags r:id="rId3"/>
            </p:custDataLst>
          </p:nvPr>
        </p:nvSpPr>
        <p:spPr/>
        <p:txBody>
          <a:bodyPr/>
          <a:lstStyle/>
          <a:p>
            <a:pPr fontAlgn="auto">
              <a:spcBef>
                <a:spcPts val="0"/>
              </a:spcBef>
              <a:spcAft>
                <a:spcPts val="0"/>
              </a:spcAft>
            </a:pPr>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fontAlgn="auto">
              <a:spcBef>
                <a:spcPts val="0"/>
              </a:spcBef>
              <a:spcAft>
                <a:spcPts val="0"/>
              </a:spcAft>
            </a:pPr>
            <a:fld id="{0CFEC368-1D7A-4F81-ABF6-AE0E36BAF64C}" type="slidenum">
              <a:rPr lang="en-US">
                <a:latin typeface="+mn-lt"/>
              </a:rPr>
              <a:pPr algn="r" fontAlgn="auto">
                <a:spcBef>
                  <a:spcPts val="0"/>
                </a:spcBef>
                <a:spcAft>
                  <a:spcPts val="0"/>
                </a:spcAft>
              </a:pPr>
              <a:t>16</a:t>
            </a:fld>
            <a:endParaRPr lang="en-US" dirty="0">
              <a:latin typeface="+mn-lt"/>
            </a:endParaRPr>
          </a:p>
        </p:txBody>
      </p:sp>
      <p:pic>
        <p:nvPicPr>
          <p:cNvPr id="6"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272464" y="5517232"/>
            <a:ext cx="487363" cy="487363"/>
          </a:xfrm>
          <a:prstGeom prst="rect">
            <a:avLst/>
          </a:prstGeom>
        </p:spPr>
      </p:pic>
    </p:spTree>
    <p:extLst>
      <p:ext uri="{BB962C8B-B14F-4D97-AF65-F5344CB8AC3E}">
        <p14:creationId xmlns:p14="http://schemas.microsoft.com/office/powerpoint/2010/main" val="2472550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fade">
                                      <p:cBhvr>
                                        <p:cTn id="16" dur="500"/>
                                        <p:tgtEl>
                                          <p:spTgt spid="3">
                                            <p:txEl>
                                              <p:pRg st="6" end="6"/>
                                            </p:txEl>
                                          </p:spTgt>
                                        </p:tgtEl>
                                      </p:cBhvr>
                                    </p:animEffect>
                                  </p:childTnLst>
                                </p:cTn>
                              </p:par>
                            </p:childTnLst>
                          </p:cTn>
                        </p:par>
                        <p:par>
                          <p:cTn id="17" fill="hold">
                            <p:stCondLst>
                              <p:cond delay="500"/>
                            </p:stCondLst>
                            <p:childTnLst>
                              <p:par>
                                <p:cTn id="18" presetID="1" presetClass="mediacall" presetSubtype="0" fill="hold" nodeType="afterEffect">
                                  <p:stCondLst>
                                    <p:cond delay="0"/>
                                  </p:stCondLst>
                                  <p:childTnLst>
                                    <p:cmd type="call" cmd="playFrom(0.0)">
                                      <p:cBhvr>
                                        <p:cTn id="19" dur="481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0" fill="hold" display="0">
                  <p:stCondLst>
                    <p:cond delay="indefinite"/>
                  </p:stCondLst>
                  <p:endCondLst>
                    <p:cond evt="onStopAudio" delay="0">
                      <p:tgtEl>
                        <p:sldTgt/>
                      </p:tgtEl>
                    </p:cond>
                  </p:endCondLst>
                </p:cTn>
                <p:tgtEl>
                  <p:spTgt spid="6"/>
                </p:tgtEl>
              </p:cMediaNode>
            </p:audio>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normAutofit/>
          </a:bodyPr>
          <a:lstStyle/>
          <a:p>
            <a:r>
              <a:rPr lang="fr-CA" dirty="0"/>
              <a:t>Ce que le leadership n’est pas</a:t>
            </a:r>
            <a:r>
              <a:rPr lang="fr-CA" baseline="30000" dirty="0"/>
              <a:t>2</a:t>
            </a:r>
          </a:p>
        </p:txBody>
      </p:sp>
      <p:sp>
        <p:nvSpPr>
          <p:cNvPr id="6" name="Espace réservé du contenu 5">
            <a:extLst>
              <a:ext uri="{FF2B5EF4-FFF2-40B4-BE49-F238E27FC236}">
                <a16:creationId xmlns:a16="http://schemas.microsoft.com/office/drawing/2014/main" id="{D95A4B36-56C2-442C-A0C7-302F0E9A0DDD}"/>
              </a:ext>
            </a:extLst>
          </p:cNvPr>
          <p:cNvSpPr>
            <a:spLocks noGrp="1"/>
          </p:cNvSpPr>
          <p:nvPr>
            <p:ph idx="1"/>
            <p:custDataLst>
              <p:tags r:id="rId2"/>
            </p:custDataLst>
          </p:nvPr>
        </p:nvSpPr>
        <p:spPr/>
        <p:txBody>
          <a:bodyPr>
            <a:normAutofit/>
          </a:bodyPr>
          <a:lstStyle/>
          <a:p>
            <a:pPr>
              <a:lnSpc>
                <a:spcPct val="80000"/>
              </a:lnSpc>
            </a:pPr>
            <a:r>
              <a:rPr lang="fr-CA" dirty="0"/>
              <a:t>Ce n’est pas de l’ancienneté, ni un poste occupé</a:t>
            </a:r>
          </a:p>
          <a:p>
            <a:pPr>
              <a:lnSpc>
                <a:spcPct val="80000"/>
              </a:lnSpc>
            </a:pPr>
            <a:endParaRPr lang="fr-CA" dirty="0"/>
          </a:p>
          <a:p>
            <a:r>
              <a:rPr lang="fr-CA" dirty="0"/>
              <a:t>Ce n’est pas un titre</a:t>
            </a:r>
          </a:p>
          <a:p>
            <a:endParaRPr lang="fr-CA" dirty="0"/>
          </a:p>
          <a:p>
            <a:r>
              <a:rPr lang="fr-CA" dirty="0"/>
              <a:t>Ce n’est pas une qualité personnelle</a:t>
            </a:r>
          </a:p>
          <a:p>
            <a:endParaRPr lang="fr-CA" dirty="0"/>
          </a:p>
          <a:p>
            <a:r>
              <a:rPr lang="fr-CA" dirty="0"/>
              <a:t>Ce n’est pas du management</a:t>
            </a:r>
          </a:p>
          <a:p>
            <a:endParaRPr lang="fr-CA" dirty="0"/>
          </a:p>
          <a:p>
            <a:endParaRPr lang="fr-CA" dirty="0"/>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17</a:t>
            </a:fld>
            <a:endParaRPr lang="en-US" dirty="0">
              <a:latin typeface="+mn-lt"/>
            </a:endParaRPr>
          </a:p>
        </p:txBody>
      </p:sp>
      <p:sp>
        <p:nvSpPr>
          <p:cNvPr id="7" name="ZoneTexte 6">
            <a:extLst>
              <a:ext uri="{FF2B5EF4-FFF2-40B4-BE49-F238E27FC236}">
                <a16:creationId xmlns:a16="http://schemas.microsoft.com/office/drawing/2014/main" id="{1E24B043-D84E-461F-91F2-537D1AF5ACCF}"/>
              </a:ext>
            </a:extLst>
          </p:cNvPr>
          <p:cNvSpPr txBox="1"/>
          <p:nvPr>
            <p:custDataLst>
              <p:tags r:id="rId5"/>
            </p:custDataLst>
          </p:nvPr>
        </p:nvSpPr>
        <p:spPr>
          <a:xfrm>
            <a:off x="609600" y="5085184"/>
            <a:ext cx="10972800" cy="1440394"/>
          </a:xfrm>
          <a:prstGeom prst="rect">
            <a:avLst/>
          </a:prstGeom>
          <a:noFill/>
        </p:spPr>
        <p:txBody>
          <a:bodyPr wrap="square" rtlCol="0">
            <a:spAutoFit/>
          </a:bodyPr>
          <a:lstStyle/>
          <a:p>
            <a:pPr marL="182880" lvl="0" indent="-182880" fontAlgn="auto">
              <a:spcBef>
                <a:spcPct val="20000"/>
              </a:spcBef>
              <a:spcAft>
                <a:spcPts val="0"/>
              </a:spcAft>
              <a:buClr>
                <a:srgbClr val="303030"/>
              </a:buClr>
              <a:buSzPct val="85000"/>
            </a:pPr>
            <a:r>
              <a:rPr lang="en-US" sz="2600" dirty="0">
                <a:solidFill>
                  <a:prstClr val="black"/>
                </a:solidFill>
                <a:latin typeface="Arial"/>
              </a:rPr>
              <a:t>____________</a:t>
            </a:r>
          </a:p>
          <a:p>
            <a:pPr lvl="1" indent="-182880" fontAlgn="auto">
              <a:spcBef>
                <a:spcPct val="20000"/>
              </a:spcBef>
              <a:spcAft>
                <a:spcPts val="0"/>
              </a:spcAft>
              <a:buClr>
                <a:srgbClr val="303030"/>
              </a:buClr>
              <a:buSzPct val="85000"/>
            </a:pPr>
            <a:r>
              <a:rPr lang="en-US" baseline="30000" dirty="0">
                <a:solidFill>
                  <a:prstClr val="black"/>
                </a:solidFill>
                <a:latin typeface="+mn-lt"/>
              </a:rPr>
              <a:t>2</a:t>
            </a:r>
            <a:r>
              <a:rPr lang="en-US" sz="2200" dirty="0">
                <a:solidFill>
                  <a:prstClr val="black"/>
                </a:solidFill>
                <a:latin typeface="+mn-lt"/>
              </a:rPr>
              <a:t> </a:t>
            </a:r>
            <a:r>
              <a:rPr lang="en-US" sz="1600" dirty="0">
                <a:solidFill>
                  <a:prstClr val="black"/>
                </a:solidFill>
                <a:latin typeface="+mn-lt"/>
              </a:rPr>
              <a:t>Kruse, K. What Is Leadership. </a:t>
            </a:r>
            <a:r>
              <a:rPr lang="en-US" sz="1600" i="1" dirty="0">
                <a:solidFill>
                  <a:prstClr val="black"/>
                </a:solidFill>
                <a:latin typeface="+mn-lt"/>
              </a:rPr>
              <a:t>Forbes</a:t>
            </a:r>
            <a:r>
              <a:rPr lang="en-US" sz="1600" dirty="0">
                <a:solidFill>
                  <a:prstClr val="black"/>
                </a:solidFill>
                <a:latin typeface="+mn-lt"/>
              </a:rPr>
              <a:t>. </a:t>
            </a:r>
            <a:r>
              <a:rPr lang="en-US" sz="1600" dirty="0" err="1">
                <a:solidFill>
                  <a:prstClr val="black"/>
                </a:solidFill>
                <a:latin typeface="+mn-lt"/>
              </a:rPr>
              <a:t>Tiré</a:t>
            </a:r>
            <a:r>
              <a:rPr lang="en-US" sz="1600" dirty="0">
                <a:solidFill>
                  <a:prstClr val="black"/>
                </a:solidFill>
                <a:latin typeface="+mn-lt"/>
              </a:rPr>
              <a:t> de </a:t>
            </a:r>
            <a:r>
              <a:rPr lang="fr-CA" sz="1600" dirty="0">
                <a:latin typeface="+mn-lt"/>
              </a:rPr>
              <a:t>https://www.forbes.com/sites/kevinkruse/2013/04/09/what-is-leadership/ [traduction libre]</a:t>
            </a:r>
          </a:p>
          <a:p>
            <a:pPr lvl="1" indent="-182880" fontAlgn="auto">
              <a:spcBef>
                <a:spcPct val="20000"/>
              </a:spcBef>
              <a:spcAft>
                <a:spcPts val="0"/>
              </a:spcAft>
              <a:buClr>
                <a:srgbClr val="303030"/>
              </a:buClr>
              <a:buSzPct val="85000"/>
            </a:pPr>
            <a:endParaRPr lang="en-US" sz="1600" dirty="0">
              <a:solidFill>
                <a:prstClr val="black"/>
              </a:solidFill>
              <a:latin typeface="Arial"/>
            </a:endParaRPr>
          </a:p>
        </p:txBody>
      </p:sp>
      <p:pic>
        <p:nvPicPr>
          <p:cNvPr id="10" name="Son enregistré">
            <a:hlinkClick r:id="" action="ppaction://media"/>
          </p:cNvPr>
          <p:cNvPicPr>
            <a:picLocks noChangeAspect="1"/>
          </p:cNvPicPr>
          <p:nvPr>
            <a:audioFile r:link="rId7"/>
            <p:extLst>
              <p:ext uri="{DAA4B4D4-6D71-4841-9C94-3DE7FCFB9230}">
                <p14:media xmlns:p14="http://schemas.microsoft.com/office/powerpoint/2010/main" r:embed="rId6"/>
              </p:ext>
            </p:extLst>
          </p:nvPr>
        </p:nvPicPr>
        <p:blipFill>
          <a:blip r:embed="rId9"/>
          <a:stretch>
            <a:fillRect/>
          </a:stretch>
        </p:blipFill>
        <p:spPr>
          <a:xfrm>
            <a:off x="10200456" y="4971179"/>
            <a:ext cx="487363" cy="487363"/>
          </a:xfrm>
          <a:prstGeom prst="rect">
            <a:avLst/>
          </a:prstGeom>
        </p:spPr>
      </p:pic>
    </p:spTree>
    <p:extLst>
      <p:ext uri="{BB962C8B-B14F-4D97-AF65-F5344CB8AC3E}">
        <p14:creationId xmlns:p14="http://schemas.microsoft.com/office/powerpoint/2010/main" val="3801398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7">
                                            <p:txEl>
                                              <p:pRg st="0" end="0"/>
                                            </p:txEl>
                                          </p:spTgt>
                                        </p:tgtEl>
                                        <p:attrNameLst>
                                          <p:attrName>style.visibility</p:attrName>
                                        </p:attrNameLst>
                                      </p:cBhvr>
                                      <p:to>
                                        <p:strVal val="visible"/>
                                      </p:to>
                                    </p:set>
                                    <p:animEffect transition="in" filter="fade">
                                      <p:cBhvr>
                                        <p:cTn id="9" dur="500"/>
                                        <p:tgtEl>
                                          <p:spTgt spid="7">
                                            <p:txEl>
                                              <p:pRg st="0" end="0"/>
                                            </p:txEl>
                                          </p:spTgt>
                                        </p:tgtEl>
                                      </p:cBhvr>
                                    </p:animEffect>
                                  </p:childTnLst>
                                </p:cTn>
                              </p:par>
                              <p:par>
                                <p:cTn id="10" presetID="10" presetClass="entr" presetSubtype="0" fill="hold" nodeType="with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par>
                          <p:cTn id="13" fill="hold">
                            <p:stCondLst>
                              <p:cond delay="500"/>
                            </p:stCondLst>
                            <p:childTnLst>
                              <p:par>
                                <p:cTn id="14" presetID="1" presetClass="mediacall" presetSubtype="0" fill="hold" nodeType="afterEffect">
                                  <p:stCondLst>
                                    <p:cond delay="0"/>
                                  </p:stCondLst>
                                  <p:childTnLst>
                                    <p:cmd type="call" cmd="playFrom(0.0)">
                                      <p:cBhvr>
                                        <p:cTn id="15" dur="4563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10"/>
                </p:tgtEl>
              </p:cMediaNode>
            </p:audio>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normAutofit/>
          </a:bodyPr>
          <a:lstStyle/>
          <a:p>
            <a:r>
              <a:rPr lang="fr-CA" dirty="0"/>
              <a:t>Des définitions… incomplètes</a:t>
            </a:r>
            <a:r>
              <a:rPr lang="fr-CA" baseline="30000" dirty="0"/>
              <a:t>2</a:t>
            </a:r>
            <a:endParaRPr lang="fr-CA" dirty="0"/>
          </a:p>
        </p:txBody>
      </p:sp>
      <p:sp>
        <p:nvSpPr>
          <p:cNvPr id="6" name="Espace réservé du contenu 5">
            <a:extLst>
              <a:ext uri="{FF2B5EF4-FFF2-40B4-BE49-F238E27FC236}">
                <a16:creationId xmlns:a16="http://schemas.microsoft.com/office/drawing/2014/main" id="{D95A4B36-56C2-442C-A0C7-302F0E9A0DDD}"/>
              </a:ext>
            </a:extLst>
          </p:cNvPr>
          <p:cNvSpPr>
            <a:spLocks noGrp="1"/>
          </p:cNvSpPr>
          <p:nvPr>
            <p:ph idx="1"/>
            <p:custDataLst>
              <p:tags r:id="rId2"/>
            </p:custDataLst>
          </p:nvPr>
        </p:nvSpPr>
        <p:spPr/>
        <p:txBody>
          <a:bodyPr>
            <a:normAutofit/>
          </a:bodyPr>
          <a:lstStyle/>
          <a:p>
            <a:pPr>
              <a:lnSpc>
                <a:spcPct val="80000"/>
              </a:lnSpc>
            </a:pPr>
            <a:r>
              <a:rPr lang="fr-CA" dirty="0"/>
              <a:t>Peter Drucker: « La seule définition d’un leader est quelqu’un qui a des suiveurs (</a:t>
            </a:r>
            <a:r>
              <a:rPr lang="fr-CA" i="1" dirty="0"/>
              <a:t>followers</a:t>
            </a:r>
            <a:r>
              <a:rPr lang="fr-CA" dirty="0"/>
              <a:t>)</a:t>
            </a:r>
            <a:r>
              <a:rPr lang="fr-CA" i="1" dirty="0"/>
              <a:t>.</a:t>
            </a:r>
            <a:r>
              <a:rPr lang="fr-CA" dirty="0"/>
              <a:t> »</a:t>
            </a:r>
          </a:p>
          <a:p>
            <a:pPr>
              <a:lnSpc>
                <a:spcPct val="80000"/>
              </a:lnSpc>
            </a:pPr>
            <a:endParaRPr lang="fr-CA" dirty="0"/>
          </a:p>
          <a:p>
            <a:pPr>
              <a:lnSpc>
                <a:spcPct val="80000"/>
              </a:lnSpc>
            </a:pPr>
            <a:r>
              <a:rPr lang="fr-CA" dirty="0"/>
              <a:t>Warren </a:t>
            </a:r>
            <a:r>
              <a:rPr lang="fr-CA" dirty="0" err="1"/>
              <a:t>Bennis</a:t>
            </a:r>
            <a:r>
              <a:rPr lang="fr-CA" dirty="0"/>
              <a:t>: « Le leadership est la capacité de traduire une vision en réalité. »</a:t>
            </a:r>
          </a:p>
          <a:p>
            <a:pPr>
              <a:lnSpc>
                <a:spcPct val="80000"/>
              </a:lnSpc>
            </a:pPr>
            <a:endParaRPr lang="fr-CA" dirty="0"/>
          </a:p>
          <a:p>
            <a:pPr>
              <a:lnSpc>
                <a:spcPct val="80000"/>
              </a:lnSpc>
            </a:pPr>
            <a:r>
              <a:rPr lang="fr-CA" dirty="0"/>
              <a:t>Bill Gates: « Les leaders sont ceux qui habilitent les autres. »</a:t>
            </a:r>
          </a:p>
          <a:p>
            <a:pPr>
              <a:lnSpc>
                <a:spcPct val="80000"/>
              </a:lnSpc>
            </a:pPr>
            <a:endParaRPr lang="fr-CA" dirty="0"/>
          </a:p>
          <a:p>
            <a:pPr>
              <a:lnSpc>
                <a:spcPct val="80000"/>
              </a:lnSpc>
            </a:pPr>
            <a:r>
              <a:rPr lang="fr-CA" dirty="0"/>
              <a:t>John Maxwell: « Le leadership est l’influence - rien de plus, rien de moins. »</a:t>
            </a:r>
          </a:p>
          <a:p>
            <a:pPr>
              <a:lnSpc>
                <a:spcPct val="80000"/>
              </a:lnSpc>
            </a:pPr>
            <a:endParaRPr lang="fr-CA" dirty="0"/>
          </a:p>
          <a:p>
            <a:pPr>
              <a:lnSpc>
                <a:spcPct val="80000"/>
              </a:lnSpc>
            </a:pPr>
            <a:endParaRPr lang="fr-CA" dirty="0"/>
          </a:p>
          <a:p>
            <a:endParaRPr lang="fr-CA" dirty="0"/>
          </a:p>
          <a:p>
            <a:endParaRPr lang="fr-CA" dirty="0"/>
          </a:p>
          <a:p>
            <a:endParaRPr lang="fr-CA" dirty="0"/>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18</a:t>
            </a:fld>
            <a:endParaRPr lang="en-US" dirty="0">
              <a:latin typeface="+mn-lt"/>
            </a:endParaRPr>
          </a:p>
        </p:txBody>
      </p:sp>
      <p:sp>
        <p:nvSpPr>
          <p:cNvPr id="7" name="ZoneTexte 6">
            <a:extLst>
              <a:ext uri="{FF2B5EF4-FFF2-40B4-BE49-F238E27FC236}">
                <a16:creationId xmlns:a16="http://schemas.microsoft.com/office/drawing/2014/main" id="{87E8875D-9B0A-4DDC-9B4E-EA6CDCC2EE74}"/>
              </a:ext>
            </a:extLst>
          </p:cNvPr>
          <p:cNvSpPr txBox="1"/>
          <p:nvPr>
            <p:custDataLst>
              <p:tags r:id="rId5"/>
            </p:custDataLst>
          </p:nvPr>
        </p:nvSpPr>
        <p:spPr>
          <a:xfrm>
            <a:off x="609600" y="5292013"/>
            <a:ext cx="10972800" cy="1440394"/>
          </a:xfrm>
          <a:prstGeom prst="rect">
            <a:avLst/>
          </a:prstGeom>
          <a:noFill/>
        </p:spPr>
        <p:txBody>
          <a:bodyPr wrap="square" rtlCol="0">
            <a:spAutoFit/>
          </a:bodyPr>
          <a:lstStyle/>
          <a:p>
            <a:pPr marL="182880" lvl="0" indent="-182880" fontAlgn="auto">
              <a:spcBef>
                <a:spcPct val="20000"/>
              </a:spcBef>
              <a:spcAft>
                <a:spcPts val="0"/>
              </a:spcAft>
              <a:buClr>
                <a:srgbClr val="303030"/>
              </a:buClr>
              <a:buSzPct val="85000"/>
            </a:pPr>
            <a:r>
              <a:rPr lang="en-US" sz="2600" dirty="0">
                <a:solidFill>
                  <a:prstClr val="black"/>
                </a:solidFill>
                <a:latin typeface="Arial"/>
              </a:rPr>
              <a:t>____________</a:t>
            </a:r>
          </a:p>
          <a:p>
            <a:pPr lvl="1" indent="-182880" fontAlgn="auto">
              <a:spcBef>
                <a:spcPct val="20000"/>
              </a:spcBef>
              <a:spcAft>
                <a:spcPts val="0"/>
              </a:spcAft>
              <a:buClr>
                <a:srgbClr val="303030"/>
              </a:buClr>
              <a:buSzPct val="85000"/>
            </a:pPr>
            <a:r>
              <a:rPr lang="en-US" baseline="30000" dirty="0">
                <a:solidFill>
                  <a:prstClr val="black"/>
                </a:solidFill>
                <a:latin typeface="+mn-lt"/>
              </a:rPr>
              <a:t>2</a:t>
            </a:r>
            <a:r>
              <a:rPr lang="en-US" sz="2200" dirty="0">
                <a:solidFill>
                  <a:prstClr val="black"/>
                </a:solidFill>
                <a:latin typeface="+mn-lt"/>
              </a:rPr>
              <a:t> </a:t>
            </a:r>
            <a:r>
              <a:rPr lang="en-US" sz="1600" dirty="0">
                <a:solidFill>
                  <a:prstClr val="black"/>
                </a:solidFill>
                <a:latin typeface="+mn-lt"/>
              </a:rPr>
              <a:t>Kruse, K. What Is Leadership. </a:t>
            </a:r>
            <a:r>
              <a:rPr lang="en-US" sz="1600" i="1" dirty="0">
                <a:solidFill>
                  <a:prstClr val="black"/>
                </a:solidFill>
                <a:latin typeface="+mn-lt"/>
              </a:rPr>
              <a:t>Forbes</a:t>
            </a:r>
            <a:r>
              <a:rPr lang="en-US" sz="1600" dirty="0">
                <a:solidFill>
                  <a:prstClr val="black"/>
                </a:solidFill>
                <a:latin typeface="+mn-lt"/>
              </a:rPr>
              <a:t>. </a:t>
            </a:r>
            <a:r>
              <a:rPr lang="en-US" sz="1600" dirty="0" err="1">
                <a:solidFill>
                  <a:prstClr val="black"/>
                </a:solidFill>
                <a:latin typeface="+mn-lt"/>
              </a:rPr>
              <a:t>Tiré</a:t>
            </a:r>
            <a:r>
              <a:rPr lang="en-US" sz="1600" dirty="0">
                <a:solidFill>
                  <a:prstClr val="black"/>
                </a:solidFill>
                <a:latin typeface="+mn-lt"/>
              </a:rPr>
              <a:t> de </a:t>
            </a:r>
            <a:r>
              <a:rPr lang="fr-CA" sz="1600" dirty="0">
                <a:latin typeface="+mn-lt"/>
              </a:rPr>
              <a:t>https://www.forbes.com/sites/kevinkruse/2013/04/09/what-is-leadership/ [traduction libre]</a:t>
            </a:r>
          </a:p>
          <a:p>
            <a:pPr lvl="1" indent="-182880" fontAlgn="auto">
              <a:spcBef>
                <a:spcPct val="20000"/>
              </a:spcBef>
              <a:spcAft>
                <a:spcPts val="0"/>
              </a:spcAft>
              <a:buClr>
                <a:srgbClr val="303030"/>
              </a:buClr>
              <a:buSzPct val="85000"/>
            </a:pPr>
            <a:endParaRPr lang="en-US" sz="1600" dirty="0">
              <a:solidFill>
                <a:prstClr val="black"/>
              </a:solidFill>
              <a:latin typeface="Arial"/>
            </a:endParaRPr>
          </a:p>
        </p:txBody>
      </p:sp>
      <p:pic>
        <p:nvPicPr>
          <p:cNvPr id="9" name="Son enregistré">
            <a:hlinkClick r:id="" action="ppaction://media"/>
          </p:cNvPr>
          <p:cNvPicPr>
            <a:picLocks noChangeAspect="1"/>
          </p:cNvPicPr>
          <p:nvPr>
            <a:audioFile r:link="rId7"/>
            <p:extLst>
              <p:ext uri="{DAA4B4D4-6D71-4841-9C94-3DE7FCFB9230}">
                <p14:media xmlns:p14="http://schemas.microsoft.com/office/powerpoint/2010/main" r:embed="rId6"/>
              </p:ext>
            </p:extLst>
          </p:nvPr>
        </p:nvPicPr>
        <p:blipFill>
          <a:blip r:embed="rId9"/>
          <a:stretch>
            <a:fillRect/>
          </a:stretch>
        </p:blipFill>
        <p:spPr>
          <a:xfrm>
            <a:off x="10859899" y="5307253"/>
            <a:ext cx="487363" cy="487363"/>
          </a:xfrm>
          <a:prstGeom prst="rect">
            <a:avLst/>
          </a:prstGeom>
        </p:spPr>
      </p:pic>
    </p:spTree>
    <p:extLst>
      <p:ext uri="{BB962C8B-B14F-4D97-AF65-F5344CB8AC3E}">
        <p14:creationId xmlns:p14="http://schemas.microsoft.com/office/powerpoint/2010/main" val="1422703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7">
                                            <p:txEl>
                                              <p:pRg st="0" end="0"/>
                                            </p:txEl>
                                          </p:spTgt>
                                        </p:tgtEl>
                                        <p:attrNameLst>
                                          <p:attrName>style.visibility</p:attrName>
                                        </p:attrNameLst>
                                      </p:cBhvr>
                                      <p:to>
                                        <p:strVal val="visible"/>
                                      </p:to>
                                    </p:set>
                                    <p:animEffect transition="in" filter="fade">
                                      <p:cBhvr>
                                        <p:cTn id="9" dur="500"/>
                                        <p:tgtEl>
                                          <p:spTgt spid="7">
                                            <p:txEl>
                                              <p:pRg st="0" end="0"/>
                                            </p:txEl>
                                          </p:spTgt>
                                        </p:tgtEl>
                                      </p:cBhvr>
                                    </p:animEffect>
                                  </p:childTnLst>
                                </p:cTn>
                              </p:par>
                              <p:par>
                                <p:cTn id="10" presetID="10" presetClass="entr" presetSubtype="0" fill="hold" nodeType="with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par>
                          <p:cTn id="13" fill="hold">
                            <p:stCondLst>
                              <p:cond delay="500"/>
                            </p:stCondLst>
                            <p:childTnLst>
                              <p:par>
                                <p:cTn id="14" presetID="1" presetClass="mediacall" presetSubtype="0" fill="hold" nodeType="afterEffect">
                                  <p:stCondLst>
                                    <p:cond delay="0"/>
                                  </p:stCondLst>
                                  <p:childTnLst>
                                    <p:cmd type="call" cmd="playFrom(0.0)">
                                      <p:cBhvr>
                                        <p:cTn id="15" dur="3430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9"/>
                </p:tgtEl>
              </p:cMediaNode>
            </p:audio>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normAutofit/>
          </a:bodyPr>
          <a:lstStyle/>
          <a:p>
            <a:r>
              <a:rPr lang="fr-CA" dirty="0"/>
              <a:t>Ce qu’est le leadership</a:t>
            </a:r>
            <a:r>
              <a:rPr lang="fr-CA" baseline="30000" dirty="0"/>
              <a:t>2</a:t>
            </a:r>
          </a:p>
        </p:txBody>
      </p:sp>
      <p:sp>
        <p:nvSpPr>
          <p:cNvPr id="6" name="Espace réservé du contenu 5">
            <a:extLst>
              <a:ext uri="{FF2B5EF4-FFF2-40B4-BE49-F238E27FC236}">
                <a16:creationId xmlns:a16="http://schemas.microsoft.com/office/drawing/2014/main" id="{D95A4B36-56C2-442C-A0C7-302F0E9A0DDD}"/>
              </a:ext>
            </a:extLst>
          </p:cNvPr>
          <p:cNvSpPr>
            <a:spLocks noGrp="1"/>
          </p:cNvSpPr>
          <p:nvPr>
            <p:ph idx="1"/>
            <p:custDataLst>
              <p:tags r:id="rId2"/>
            </p:custDataLst>
          </p:nvPr>
        </p:nvSpPr>
        <p:spPr/>
        <p:txBody>
          <a:bodyPr>
            <a:normAutofit/>
          </a:bodyPr>
          <a:lstStyle/>
          <a:p>
            <a:pPr>
              <a:lnSpc>
                <a:spcPct val="80000"/>
              </a:lnSpc>
            </a:pPr>
            <a:endParaRPr lang="fr-CA" dirty="0"/>
          </a:p>
          <a:p>
            <a:pPr>
              <a:lnSpc>
                <a:spcPct val="80000"/>
              </a:lnSpc>
            </a:pPr>
            <a:r>
              <a:rPr lang="fr-CA" sz="3600" dirty="0"/>
              <a:t>Le leadership est un processus d'</a:t>
            </a:r>
            <a:r>
              <a:rPr lang="fr-CA" sz="3600" b="1" dirty="0"/>
              <a:t>influence sociale </a:t>
            </a:r>
            <a:r>
              <a:rPr lang="fr-CA" sz="3600" dirty="0"/>
              <a:t>qui maximise les efforts </a:t>
            </a:r>
            <a:r>
              <a:rPr lang="fr-CA" sz="3600" b="1" dirty="0"/>
              <a:t>des autres </a:t>
            </a:r>
            <a:r>
              <a:rPr lang="fr-CA" sz="3600" dirty="0"/>
              <a:t>pour atteindre un </a:t>
            </a:r>
            <a:r>
              <a:rPr lang="fr-CA" sz="3600" b="1" dirty="0"/>
              <a:t>objectif</a:t>
            </a:r>
            <a:r>
              <a:rPr lang="fr-CA" sz="3600" dirty="0"/>
              <a:t>.</a:t>
            </a:r>
          </a:p>
          <a:p>
            <a:endParaRPr lang="fr-CA" dirty="0"/>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19</a:t>
            </a:fld>
            <a:endParaRPr lang="en-US" dirty="0">
              <a:latin typeface="+mn-lt"/>
            </a:endParaRPr>
          </a:p>
        </p:txBody>
      </p:sp>
      <p:sp>
        <p:nvSpPr>
          <p:cNvPr id="7" name="ZoneTexte 6">
            <a:extLst>
              <a:ext uri="{FF2B5EF4-FFF2-40B4-BE49-F238E27FC236}">
                <a16:creationId xmlns:a16="http://schemas.microsoft.com/office/drawing/2014/main" id="{1E24B043-D84E-461F-91F2-537D1AF5ACCF}"/>
              </a:ext>
            </a:extLst>
          </p:cNvPr>
          <p:cNvSpPr txBox="1"/>
          <p:nvPr>
            <p:custDataLst>
              <p:tags r:id="rId5"/>
            </p:custDataLst>
          </p:nvPr>
        </p:nvSpPr>
        <p:spPr>
          <a:xfrm>
            <a:off x="609600" y="5085184"/>
            <a:ext cx="10972800" cy="1440394"/>
          </a:xfrm>
          <a:prstGeom prst="rect">
            <a:avLst/>
          </a:prstGeom>
          <a:noFill/>
        </p:spPr>
        <p:txBody>
          <a:bodyPr wrap="square" rtlCol="0">
            <a:spAutoFit/>
          </a:bodyPr>
          <a:lstStyle/>
          <a:p>
            <a:pPr marL="182880" lvl="0" indent="-182880" fontAlgn="auto">
              <a:spcBef>
                <a:spcPct val="20000"/>
              </a:spcBef>
              <a:spcAft>
                <a:spcPts val="0"/>
              </a:spcAft>
              <a:buClr>
                <a:srgbClr val="303030"/>
              </a:buClr>
              <a:buSzPct val="85000"/>
            </a:pPr>
            <a:r>
              <a:rPr lang="en-US" sz="2600" dirty="0">
                <a:solidFill>
                  <a:prstClr val="black"/>
                </a:solidFill>
                <a:latin typeface="Arial"/>
              </a:rPr>
              <a:t>____________</a:t>
            </a:r>
          </a:p>
          <a:p>
            <a:pPr lvl="1" indent="-182880" fontAlgn="auto">
              <a:spcBef>
                <a:spcPct val="20000"/>
              </a:spcBef>
              <a:spcAft>
                <a:spcPts val="0"/>
              </a:spcAft>
              <a:buClr>
                <a:srgbClr val="303030"/>
              </a:buClr>
              <a:buSzPct val="85000"/>
            </a:pPr>
            <a:r>
              <a:rPr lang="en-US" baseline="30000" dirty="0">
                <a:solidFill>
                  <a:prstClr val="black"/>
                </a:solidFill>
                <a:latin typeface="+mn-lt"/>
              </a:rPr>
              <a:t>2</a:t>
            </a:r>
            <a:r>
              <a:rPr lang="en-US" sz="2200" dirty="0">
                <a:solidFill>
                  <a:prstClr val="black"/>
                </a:solidFill>
                <a:latin typeface="+mn-lt"/>
              </a:rPr>
              <a:t> </a:t>
            </a:r>
            <a:r>
              <a:rPr lang="en-US" sz="1600" dirty="0">
                <a:solidFill>
                  <a:prstClr val="black"/>
                </a:solidFill>
                <a:latin typeface="+mn-lt"/>
              </a:rPr>
              <a:t>Kruse, K. What Is Leadership. </a:t>
            </a:r>
            <a:r>
              <a:rPr lang="en-US" sz="1600" i="1" dirty="0">
                <a:solidFill>
                  <a:prstClr val="black"/>
                </a:solidFill>
                <a:latin typeface="+mn-lt"/>
              </a:rPr>
              <a:t>Forbes</a:t>
            </a:r>
            <a:r>
              <a:rPr lang="en-US" sz="1600" dirty="0">
                <a:solidFill>
                  <a:prstClr val="black"/>
                </a:solidFill>
                <a:latin typeface="+mn-lt"/>
              </a:rPr>
              <a:t>. </a:t>
            </a:r>
            <a:r>
              <a:rPr lang="en-US" sz="1600" dirty="0" err="1">
                <a:solidFill>
                  <a:prstClr val="black"/>
                </a:solidFill>
                <a:latin typeface="+mn-lt"/>
              </a:rPr>
              <a:t>Tiré</a:t>
            </a:r>
            <a:r>
              <a:rPr lang="en-US" sz="1600" dirty="0">
                <a:solidFill>
                  <a:prstClr val="black"/>
                </a:solidFill>
                <a:latin typeface="+mn-lt"/>
              </a:rPr>
              <a:t> de </a:t>
            </a:r>
            <a:r>
              <a:rPr lang="fr-CA" sz="1600" dirty="0">
                <a:latin typeface="+mn-lt"/>
              </a:rPr>
              <a:t>https://www.forbes.com/sites/kevinkruse/2013/04/09/what-is-leadership/ [traduction libre]</a:t>
            </a:r>
          </a:p>
          <a:p>
            <a:pPr lvl="1" indent="-182880" fontAlgn="auto">
              <a:spcBef>
                <a:spcPct val="20000"/>
              </a:spcBef>
              <a:spcAft>
                <a:spcPts val="0"/>
              </a:spcAft>
              <a:buClr>
                <a:srgbClr val="303030"/>
              </a:buClr>
              <a:buSzPct val="85000"/>
            </a:pPr>
            <a:endParaRPr lang="en-US" sz="1600" dirty="0">
              <a:solidFill>
                <a:prstClr val="black"/>
              </a:solidFill>
              <a:latin typeface="Arial"/>
            </a:endParaRPr>
          </a:p>
        </p:txBody>
      </p:sp>
      <p:pic>
        <p:nvPicPr>
          <p:cNvPr id="9" name="Son enregistré">
            <a:hlinkClick r:id="" action="ppaction://media"/>
          </p:cNvPr>
          <p:cNvPicPr>
            <a:picLocks noChangeAspect="1"/>
          </p:cNvPicPr>
          <p:nvPr>
            <a:audioFile r:link="rId7"/>
            <p:extLst>
              <p:ext uri="{DAA4B4D4-6D71-4841-9C94-3DE7FCFB9230}">
                <p14:media xmlns:p14="http://schemas.microsoft.com/office/powerpoint/2010/main" r:embed="rId6"/>
              </p:ext>
            </p:extLst>
          </p:nvPr>
        </p:nvPicPr>
        <p:blipFill>
          <a:blip r:embed="rId9"/>
          <a:stretch>
            <a:fillRect/>
          </a:stretch>
        </p:blipFill>
        <p:spPr>
          <a:xfrm>
            <a:off x="10577189" y="4765302"/>
            <a:ext cx="487363" cy="487363"/>
          </a:xfrm>
          <a:prstGeom prst="rect">
            <a:avLst/>
          </a:prstGeom>
        </p:spPr>
      </p:pic>
    </p:spTree>
    <p:extLst>
      <p:ext uri="{BB962C8B-B14F-4D97-AF65-F5344CB8AC3E}">
        <p14:creationId xmlns:p14="http://schemas.microsoft.com/office/powerpoint/2010/main" val="25425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7">
                                            <p:txEl>
                                              <p:pRg st="0" end="0"/>
                                            </p:txEl>
                                          </p:spTgt>
                                        </p:tgtEl>
                                        <p:attrNameLst>
                                          <p:attrName>style.visibility</p:attrName>
                                        </p:attrNameLst>
                                      </p:cBhvr>
                                      <p:to>
                                        <p:strVal val="visible"/>
                                      </p:to>
                                    </p:set>
                                    <p:animEffect transition="in" filter="fade">
                                      <p:cBhvr>
                                        <p:cTn id="9" dur="500"/>
                                        <p:tgtEl>
                                          <p:spTgt spid="7">
                                            <p:txEl>
                                              <p:pRg st="0" end="0"/>
                                            </p:txEl>
                                          </p:spTgt>
                                        </p:tgtEl>
                                      </p:cBhvr>
                                    </p:animEffect>
                                  </p:childTnLst>
                                </p:cTn>
                              </p:par>
                              <p:par>
                                <p:cTn id="10" presetID="10" presetClass="entr" presetSubtype="0" fill="hold" nodeType="with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par>
                          <p:cTn id="13" fill="hold">
                            <p:stCondLst>
                              <p:cond delay="500"/>
                            </p:stCondLst>
                            <p:childTnLst>
                              <p:par>
                                <p:cTn id="14" presetID="1" presetClass="mediacall" presetSubtype="0" fill="hold" nodeType="afterEffect">
                                  <p:stCondLst>
                                    <p:cond delay="0"/>
                                  </p:stCondLst>
                                  <p:childTnLst>
                                    <p:cmd type="call" cmd="playFrom(0.0)">
                                      <p:cBhvr>
                                        <p:cTn id="15" dur="4164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9"/>
                </p:tgtEl>
              </p:cMediaNode>
            </p:audio>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lstStyle/>
          <a:p>
            <a:r>
              <a:rPr lang="fr-CA" dirty="0"/>
              <a:t>Survol</a:t>
            </a:r>
          </a:p>
        </p:txBody>
      </p:sp>
      <p:sp>
        <p:nvSpPr>
          <p:cNvPr id="3" name="Espace réservé du contenu 2"/>
          <p:cNvSpPr>
            <a:spLocks noGrp="1"/>
          </p:cNvSpPr>
          <p:nvPr>
            <p:ph idx="1"/>
            <p:custDataLst>
              <p:tags r:id="rId2"/>
            </p:custDataLst>
          </p:nvPr>
        </p:nvSpPr>
        <p:spPr/>
        <p:txBody>
          <a:bodyPr>
            <a:normAutofit/>
          </a:bodyPr>
          <a:lstStyle/>
          <a:p>
            <a:r>
              <a:rPr lang="fr-CA" b="1" dirty="0"/>
              <a:t>Rôle du gestionnaire</a:t>
            </a:r>
          </a:p>
          <a:p>
            <a:pPr lvl="1"/>
            <a:endParaRPr lang="fr-CA" b="1" dirty="0">
              <a:solidFill>
                <a:srgbClr val="FF0000"/>
              </a:solidFill>
            </a:endParaRPr>
          </a:p>
          <a:p>
            <a:r>
              <a:rPr lang="fr-CA" dirty="0"/>
              <a:t>Gestion d’équipe</a:t>
            </a:r>
          </a:p>
          <a:p>
            <a:endParaRPr lang="fr-CA" dirty="0"/>
          </a:p>
          <a:p>
            <a:r>
              <a:rPr lang="fr-CA" dirty="0"/>
              <a:t>Communications</a:t>
            </a:r>
          </a:p>
          <a:p>
            <a:endParaRPr lang="fr-CA" dirty="0"/>
          </a:p>
          <a:p>
            <a:r>
              <a:rPr lang="fr-CA" dirty="0"/>
              <a:t>Leadership</a:t>
            </a:r>
            <a:endParaRPr lang="en-US" dirty="0"/>
          </a:p>
          <a:p>
            <a:pPr marL="0" indent="0">
              <a:buNone/>
            </a:pPr>
            <a:endParaRPr lang="fr-CA" dirty="0"/>
          </a:p>
        </p:txBody>
      </p:sp>
      <p:sp>
        <p:nvSpPr>
          <p:cNvPr id="4" name="Espace réservé du pied de page 3"/>
          <p:cNvSpPr>
            <a:spLocks noGrp="1"/>
          </p:cNvSpPr>
          <p:nvPr>
            <p:ph type="ftr" sz="quarter" idx="11"/>
            <p:custDataLst>
              <p:tags r:id="rId3"/>
            </p:custDataLst>
          </p:nvPr>
        </p:nvSpPr>
        <p:spPr/>
        <p:txBody>
          <a:bodyPr/>
          <a:lstStyle/>
          <a:p>
            <a:pPr fontAlgn="auto">
              <a:spcBef>
                <a:spcPts val="0"/>
              </a:spcBef>
              <a:spcAft>
                <a:spcPts val="0"/>
              </a:spcAft>
            </a:pPr>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fontAlgn="auto">
              <a:spcBef>
                <a:spcPts val="0"/>
              </a:spcBef>
              <a:spcAft>
                <a:spcPts val="0"/>
              </a:spcAft>
            </a:pPr>
            <a:fld id="{0CFEC368-1D7A-4F81-ABF6-AE0E36BAF64C}" type="slidenum">
              <a:rPr lang="en-US">
                <a:latin typeface="+mn-lt"/>
              </a:rPr>
              <a:pPr algn="r" fontAlgn="auto">
                <a:spcBef>
                  <a:spcPts val="0"/>
                </a:spcBef>
                <a:spcAft>
                  <a:spcPts val="0"/>
                </a:spcAft>
              </a:pPr>
              <a:t>2</a:t>
            </a:fld>
            <a:endParaRPr lang="en-US" dirty="0">
              <a:latin typeface="+mn-lt"/>
            </a:endParaRPr>
          </a:p>
        </p:txBody>
      </p:sp>
      <p:pic>
        <p:nvPicPr>
          <p:cNvPr id="6"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1136560" y="5739063"/>
            <a:ext cx="487363" cy="487363"/>
          </a:xfrm>
          <a:prstGeom prst="rect">
            <a:avLst/>
          </a:prstGeom>
        </p:spPr>
      </p:pic>
    </p:spTree>
    <p:extLst>
      <p:ext uri="{BB962C8B-B14F-4D97-AF65-F5344CB8AC3E}">
        <p14:creationId xmlns:p14="http://schemas.microsoft.com/office/powerpoint/2010/main" val="1394581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fade">
                                      <p:cBhvr>
                                        <p:cTn id="16" dur="500"/>
                                        <p:tgtEl>
                                          <p:spTgt spid="3">
                                            <p:txEl>
                                              <p:pRg st="6" end="6"/>
                                            </p:txEl>
                                          </p:spTgt>
                                        </p:tgtEl>
                                      </p:cBhvr>
                                    </p:animEffect>
                                  </p:childTnLst>
                                </p:cTn>
                              </p:par>
                            </p:childTnLst>
                          </p:cTn>
                        </p:par>
                        <p:par>
                          <p:cTn id="17" fill="hold">
                            <p:stCondLst>
                              <p:cond delay="500"/>
                            </p:stCondLst>
                            <p:childTnLst>
                              <p:par>
                                <p:cTn id="18" presetID="1" presetClass="mediacall" presetSubtype="0" fill="hold" nodeType="afterEffect">
                                  <p:stCondLst>
                                    <p:cond delay="0"/>
                                  </p:stCondLst>
                                  <p:childTnLst>
                                    <p:cmd type="call" cmd="playFrom(0.0)">
                                      <p:cBhvr>
                                        <p:cTn id="19" dur="1270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0" fill="hold" display="0">
                  <p:stCondLst>
                    <p:cond delay="indefinite"/>
                  </p:stCondLst>
                  <p:endCondLst>
                    <p:cond evt="onStopAudio" delay="0">
                      <p:tgtEl>
                        <p:sldTgt/>
                      </p:tgtEl>
                    </p:cond>
                  </p:endCondLst>
                </p:cTn>
                <p:tgtEl>
                  <p:spTgt spid="6"/>
                </p:tgtEl>
              </p:cMediaNode>
            </p:audio>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a:xfrm>
            <a:off x="609600" y="620688"/>
            <a:ext cx="10972800" cy="990600"/>
          </a:xfrm>
        </p:spPr>
        <p:txBody>
          <a:bodyPr>
            <a:noAutofit/>
          </a:bodyPr>
          <a:lstStyle/>
          <a:p>
            <a:r>
              <a:rPr lang="fr-CA" dirty="0"/>
              <a:t>Transition nécessaire </a:t>
            </a:r>
            <a:br>
              <a:rPr lang="fr-CA" dirty="0"/>
            </a:br>
            <a:r>
              <a:rPr lang="fr-CA" dirty="0"/>
              <a:t>entre l'ingénieur et le gestionnaire</a:t>
            </a:r>
          </a:p>
        </p:txBody>
      </p:sp>
      <p:sp>
        <p:nvSpPr>
          <p:cNvPr id="3" name="Espace réservé du contenu 2"/>
          <p:cNvSpPr>
            <a:spLocks noGrp="1"/>
          </p:cNvSpPr>
          <p:nvPr>
            <p:ph idx="1"/>
            <p:custDataLst>
              <p:tags r:id="rId2"/>
            </p:custDataLst>
          </p:nvPr>
        </p:nvSpPr>
        <p:spPr>
          <a:xfrm>
            <a:off x="609600" y="1884504"/>
            <a:ext cx="10972800" cy="4637112"/>
          </a:xfrm>
        </p:spPr>
        <p:txBody>
          <a:bodyPr>
            <a:normAutofit/>
          </a:bodyPr>
          <a:lstStyle/>
          <a:p>
            <a:pPr>
              <a:lnSpc>
                <a:spcPct val="90000"/>
              </a:lnSpc>
            </a:pPr>
            <a:r>
              <a:rPr lang="fr-CA" altLang="en-US" dirty="0"/>
              <a:t>L'ingénieur</a:t>
            </a:r>
          </a:p>
          <a:p>
            <a:pPr lvl="1">
              <a:lnSpc>
                <a:spcPct val="90000"/>
              </a:lnSpc>
            </a:pPr>
            <a:r>
              <a:rPr lang="fr-CA" altLang="en-US" dirty="0"/>
              <a:t>Esprit analytique</a:t>
            </a:r>
          </a:p>
          <a:p>
            <a:pPr lvl="1">
              <a:lnSpc>
                <a:spcPct val="90000"/>
              </a:lnSpc>
            </a:pPr>
            <a:r>
              <a:rPr lang="fr-CA" altLang="en-US" dirty="0"/>
              <a:t>Expertise et habiletés à réaliser les projets techniques</a:t>
            </a:r>
          </a:p>
          <a:p>
            <a:pPr lvl="1">
              <a:lnSpc>
                <a:spcPct val="90000"/>
              </a:lnSpc>
            </a:pPr>
            <a:endParaRPr lang="fr-CA" altLang="en-US" dirty="0"/>
          </a:p>
          <a:p>
            <a:pPr>
              <a:lnSpc>
                <a:spcPct val="90000"/>
              </a:lnSpc>
            </a:pPr>
            <a:r>
              <a:rPr lang="fr-CA" altLang="en-US" dirty="0"/>
              <a:t>Le gestionnaire</a:t>
            </a:r>
          </a:p>
          <a:p>
            <a:pPr lvl="1">
              <a:lnSpc>
                <a:spcPct val="90000"/>
              </a:lnSpc>
            </a:pPr>
            <a:r>
              <a:rPr lang="fr-CA" altLang="en-US" dirty="0"/>
              <a:t>Rôle de mentor et de facilitateur plutôt que de réaliser soi-même</a:t>
            </a:r>
          </a:p>
          <a:p>
            <a:pPr lvl="1">
              <a:lnSpc>
                <a:spcPct val="90000"/>
              </a:lnSpc>
            </a:pPr>
            <a:r>
              <a:rPr lang="fr-CA" altLang="en-US" dirty="0"/>
              <a:t>Influence et habiletés interpersonnelles</a:t>
            </a:r>
          </a:p>
          <a:p>
            <a:pPr lvl="1">
              <a:lnSpc>
                <a:spcPct val="90000"/>
              </a:lnSpc>
            </a:pPr>
            <a:r>
              <a:rPr lang="fr-CA" altLang="en-US" dirty="0"/>
              <a:t>Organisation et coordination des activités</a:t>
            </a:r>
          </a:p>
          <a:p>
            <a:pPr marL="0" indent="0" algn="just">
              <a:buNone/>
            </a:pPr>
            <a:endParaRPr lang="fr-CA" baseline="30000" dirty="0"/>
          </a:p>
          <a:p>
            <a:pPr marL="0" indent="0" algn="just">
              <a:buNone/>
            </a:pPr>
            <a:endParaRPr lang="fr-CA" baseline="30000" dirty="0"/>
          </a:p>
          <a:p>
            <a:pPr>
              <a:buNone/>
            </a:pPr>
            <a:endParaRPr lang="fr-CA" baseline="30000" dirty="0"/>
          </a:p>
          <a:p>
            <a:pPr algn="just"/>
            <a:endParaRPr lang="fr-CA" baseline="30000" dirty="0"/>
          </a:p>
          <a:p>
            <a:pPr marL="0" indent="0">
              <a:buNone/>
            </a:pPr>
            <a:endParaRPr lang="fr-CA" dirty="0"/>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3</a:t>
            </a:fld>
            <a:endParaRPr lang="en-US" dirty="0">
              <a:latin typeface="+mn-lt"/>
            </a:endParaRPr>
          </a:p>
        </p:txBody>
      </p:sp>
      <p:pic>
        <p:nvPicPr>
          <p:cNvPr id="7"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704512" y="5661248"/>
            <a:ext cx="487363" cy="487363"/>
          </a:xfrm>
          <a:prstGeom prst="rect">
            <a:avLst/>
          </a:prstGeom>
        </p:spPr>
      </p:pic>
    </p:spTree>
    <p:extLst>
      <p:ext uri="{BB962C8B-B14F-4D97-AF65-F5344CB8AC3E}">
        <p14:creationId xmlns:p14="http://schemas.microsoft.com/office/powerpoint/2010/main" val="2019000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childTnLst>
                          </p:cTn>
                        </p:par>
                        <p:par>
                          <p:cTn id="27" fill="hold">
                            <p:stCondLst>
                              <p:cond delay="1000"/>
                            </p:stCondLst>
                            <p:childTnLst>
                              <p:par>
                                <p:cTn id="28" presetID="1" presetClass="mediacall" presetSubtype="0" fill="hold" nodeType="afterEffect">
                                  <p:stCondLst>
                                    <p:cond delay="0"/>
                                  </p:stCondLst>
                                  <p:childTnLst>
                                    <p:cmd type="call" cmd="playFrom(0.0)">
                                      <p:cBhvr>
                                        <p:cTn id="29" dur="6952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0"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lstStyle/>
          <a:p>
            <a:r>
              <a:rPr lang="fr-CA" dirty="0"/>
              <a:t>Qualité du gestionnaire (1/2)</a:t>
            </a:r>
          </a:p>
        </p:txBody>
      </p:sp>
      <p:sp>
        <p:nvSpPr>
          <p:cNvPr id="3" name="Espace réservé du contenu 2"/>
          <p:cNvSpPr>
            <a:spLocks noGrp="1"/>
          </p:cNvSpPr>
          <p:nvPr>
            <p:ph idx="1"/>
            <p:custDataLst>
              <p:tags r:id="rId2"/>
            </p:custDataLst>
          </p:nvPr>
        </p:nvSpPr>
        <p:spPr>
          <a:xfrm>
            <a:off x="609600" y="1600200"/>
            <a:ext cx="10972800" cy="4853136"/>
          </a:xfrm>
        </p:spPr>
        <p:txBody>
          <a:bodyPr>
            <a:normAutofit fontScale="92500" lnSpcReduction="20000"/>
          </a:bodyPr>
          <a:lstStyle/>
          <a:p>
            <a:pPr>
              <a:lnSpc>
                <a:spcPct val="80000"/>
              </a:lnSpc>
            </a:pPr>
            <a:r>
              <a:rPr lang="fr-CA" altLang="en-US" sz="3000" dirty="0"/>
              <a:t>Résolution de problèmes</a:t>
            </a:r>
          </a:p>
          <a:p>
            <a:pPr lvl="1">
              <a:lnSpc>
                <a:spcPct val="80000"/>
              </a:lnSpc>
            </a:pPr>
            <a:r>
              <a:rPr lang="fr-CA" altLang="en-US" sz="2600" dirty="0"/>
              <a:t>Analyser le problème de façon globale</a:t>
            </a:r>
          </a:p>
          <a:p>
            <a:pPr lvl="1">
              <a:lnSpc>
                <a:spcPct val="80000"/>
              </a:lnSpc>
            </a:pPr>
            <a:r>
              <a:rPr lang="fr-CA" altLang="en-US" sz="2600" dirty="0"/>
              <a:t>Jugement et sens pratique</a:t>
            </a:r>
          </a:p>
          <a:p>
            <a:pPr lvl="1">
              <a:lnSpc>
                <a:spcPct val="80000"/>
              </a:lnSpc>
            </a:pPr>
            <a:r>
              <a:rPr lang="fr-CA" altLang="en-US" sz="2600" dirty="0"/>
              <a:t>Esprit de décision</a:t>
            </a:r>
          </a:p>
          <a:p>
            <a:pPr lvl="1">
              <a:lnSpc>
                <a:spcPct val="80000"/>
              </a:lnSpc>
            </a:pPr>
            <a:endParaRPr lang="fr-CA" altLang="en-US" dirty="0"/>
          </a:p>
          <a:p>
            <a:pPr>
              <a:lnSpc>
                <a:spcPct val="80000"/>
              </a:lnSpc>
            </a:pPr>
            <a:r>
              <a:rPr lang="fr-CA" altLang="en-US" sz="3000" dirty="0"/>
              <a:t>Administration</a:t>
            </a:r>
            <a:endParaRPr lang="fr-CA" altLang="en-US" sz="2200" dirty="0"/>
          </a:p>
          <a:p>
            <a:pPr lvl="1">
              <a:lnSpc>
                <a:spcPct val="80000"/>
              </a:lnSpc>
            </a:pPr>
            <a:r>
              <a:rPr lang="fr-CA" altLang="en-US" sz="2600" dirty="0"/>
              <a:t>Planification</a:t>
            </a:r>
          </a:p>
          <a:p>
            <a:pPr lvl="1">
              <a:lnSpc>
                <a:spcPct val="80000"/>
              </a:lnSpc>
            </a:pPr>
            <a:r>
              <a:rPr lang="fr-CA" altLang="en-US" sz="2600" dirty="0"/>
              <a:t>Contrôle</a:t>
            </a:r>
          </a:p>
          <a:p>
            <a:pPr lvl="1">
              <a:lnSpc>
                <a:spcPct val="80000"/>
              </a:lnSpc>
            </a:pPr>
            <a:r>
              <a:rPr lang="fr-CA" altLang="en-US" sz="2600" dirty="0"/>
              <a:t>Stratégie et savoir faire organisationnel</a:t>
            </a:r>
          </a:p>
          <a:p>
            <a:pPr lvl="1">
              <a:lnSpc>
                <a:spcPct val="80000"/>
              </a:lnSpc>
            </a:pPr>
            <a:r>
              <a:rPr lang="fr-CA" altLang="en-US" sz="2600" dirty="0"/>
              <a:t>Connaissance spécialisée</a:t>
            </a:r>
          </a:p>
          <a:p>
            <a:pPr lvl="1">
              <a:lnSpc>
                <a:spcPct val="80000"/>
              </a:lnSpc>
            </a:pPr>
            <a:endParaRPr lang="fr-CA" altLang="en-US" dirty="0"/>
          </a:p>
          <a:p>
            <a:pPr>
              <a:lnSpc>
                <a:spcPct val="80000"/>
              </a:lnSpc>
            </a:pPr>
            <a:r>
              <a:rPr lang="fr-CA" altLang="en-US" sz="3000" dirty="0"/>
              <a:t>Relations interpersonnelles</a:t>
            </a:r>
          </a:p>
          <a:p>
            <a:pPr lvl="1">
              <a:lnSpc>
                <a:spcPct val="80000"/>
              </a:lnSpc>
            </a:pPr>
            <a:r>
              <a:rPr lang="fr-CA" altLang="en-US" sz="2600" dirty="0"/>
              <a:t>Communication</a:t>
            </a:r>
          </a:p>
          <a:p>
            <a:pPr lvl="1">
              <a:lnSpc>
                <a:spcPct val="80000"/>
              </a:lnSpc>
            </a:pPr>
            <a:r>
              <a:rPr lang="fr-CA" altLang="en-US" sz="2600" dirty="0"/>
              <a:t>Capacité d'influencer, de motiver, de persuader</a:t>
            </a:r>
          </a:p>
          <a:p>
            <a:pPr lvl="1">
              <a:lnSpc>
                <a:spcPct val="80000"/>
              </a:lnSpc>
            </a:pPr>
            <a:r>
              <a:rPr lang="fr-CA" altLang="en-US" sz="2600" dirty="0"/>
              <a:t>Aisance dans une structure dictant l'autorité - ascendance</a:t>
            </a:r>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4</a:t>
            </a:fld>
            <a:endParaRPr lang="en-US" dirty="0">
              <a:latin typeface="+mn-lt"/>
            </a:endParaRPr>
          </a:p>
        </p:txBody>
      </p:sp>
      <p:pic>
        <p:nvPicPr>
          <p:cNvPr id="8"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1208568" y="5517232"/>
            <a:ext cx="487363" cy="487363"/>
          </a:xfrm>
          <a:prstGeom prst="rect">
            <a:avLst/>
          </a:prstGeom>
        </p:spPr>
      </p:pic>
    </p:spTree>
    <p:extLst>
      <p:ext uri="{BB962C8B-B14F-4D97-AF65-F5344CB8AC3E}">
        <p14:creationId xmlns:p14="http://schemas.microsoft.com/office/powerpoint/2010/main" val="3611913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fade">
                                      <p:cBhvr>
                                        <p:cTn id="32" dur="500"/>
                                        <p:tgtEl>
                                          <p:spTgt spid="3">
                                            <p:txEl>
                                              <p:pRg st="9" end="9"/>
                                            </p:txEl>
                                          </p:spTgt>
                                        </p:tgtEl>
                                      </p:cBhvr>
                                    </p:animEffect>
                                  </p:childTnLst>
                                </p:cTn>
                              </p:par>
                            </p:childTnLst>
                          </p:cTn>
                        </p:par>
                        <p:par>
                          <p:cTn id="33" fill="hold">
                            <p:stCondLst>
                              <p:cond delay="1000"/>
                            </p:stCondLst>
                            <p:childTnLst>
                              <p:par>
                                <p:cTn id="34" presetID="10" presetClass="entr" presetSubtype="0" fill="hold" nodeType="afterEffect">
                                  <p:stCondLst>
                                    <p:cond delay="0"/>
                                  </p:stCondLst>
                                  <p:childTnLst>
                                    <p:set>
                                      <p:cBhvr>
                                        <p:cTn id="35" dur="1" fill="hold">
                                          <p:stCondLst>
                                            <p:cond delay="0"/>
                                          </p:stCondLst>
                                        </p:cTn>
                                        <p:tgtEl>
                                          <p:spTgt spid="3">
                                            <p:txEl>
                                              <p:pRg st="11" end="11"/>
                                            </p:txEl>
                                          </p:spTgt>
                                        </p:tgtEl>
                                        <p:attrNameLst>
                                          <p:attrName>style.visibility</p:attrName>
                                        </p:attrNameLst>
                                      </p:cBhvr>
                                      <p:to>
                                        <p:strVal val="visible"/>
                                      </p:to>
                                    </p:set>
                                    <p:animEffect transition="in" filter="fade">
                                      <p:cBhvr>
                                        <p:cTn id="36" dur="500"/>
                                        <p:tgtEl>
                                          <p:spTgt spid="3">
                                            <p:txEl>
                                              <p:pRg st="11" end="11"/>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animEffect transition="in" filter="fade">
                                      <p:cBhvr>
                                        <p:cTn id="39" dur="500"/>
                                        <p:tgtEl>
                                          <p:spTgt spid="3">
                                            <p:txEl>
                                              <p:pRg st="12" end="12"/>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3">
                                            <p:txEl>
                                              <p:pRg st="13" end="13"/>
                                            </p:txEl>
                                          </p:spTgt>
                                        </p:tgtEl>
                                        <p:attrNameLst>
                                          <p:attrName>style.visibility</p:attrName>
                                        </p:attrNameLst>
                                      </p:cBhvr>
                                      <p:to>
                                        <p:strVal val="visible"/>
                                      </p:to>
                                    </p:set>
                                    <p:animEffect transition="in" filter="fade">
                                      <p:cBhvr>
                                        <p:cTn id="42" dur="500"/>
                                        <p:tgtEl>
                                          <p:spTgt spid="3">
                                            <p:txEl>
                                              <p:pRg st="13" end="13"/>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3">
                                            <p:txEl>
                                              <p:pRg st="14" end="14"/>
                                            </p:txEl>
                                          </p:spTgt>
                                        </p:tgtEl>
                                        <p:attrNameLst>
                                          <p:attrName>style.visibility</p:attrName>
                                        </p:attrNameLst>
                                      </p:cBhvr>
                                      <p:to>
                                        <p:strVal val="visible"/>
                                      </p:to>
                                    </p:set>
                                    <p:animEffect transition="in" filter="fade">
                                      <p:cBhvr>
                                        <p:cTn id="45" dur="500"/>
                                        <p:tgtEl>
                                          <p:spTgt spid="3">
                                            <p:txEl>
                                              <p:pRg st="14" end="14"/>
                                            </p:txEl>
                                          </p:spTgt>
                                        </p:tgtEl>
                                      </p:cBhvr>
                                    </p:animEffect>
                                  </p:childTnLst>
                                </p:cTn>
                              </p:par>
                            </p:childTnLst>
                          </p:cTn>
                        </p:par>
                        <p:par>
                          <p:cTn id="46" fill="hold">
                            <p:stCondLst>
                              <p:cond delay="1500"/>
                            </p:stCondLst>
                            <p:childTnLst>
                              <p:par>
                                <p:cTn id="47" presetID="1" presetClass="mediacall" presetSubtype="0" fill="hold" nodeType="afterEffect">
                                  <p:stCondLst>
                                    <p:cond delay="0"/>
                                  </p:stCondLst>
                                  <p:childTnLst>
                                    <p:cmd type="call" cmd="playFrom(0.0)">
                                      <p:cBhvr>
                                        <p:cTn id="48" dur="9146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9"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lstStyle/>
          <a:p>
            <a:r>
              <a:rPr lang="fr-CA" dirty="0"/>
              <a:t>Qualité du gestionnaire (2/2)</a:t>
            </a:r>
          </a:p>
        </p:txBody>
      </p:sp>
      <p:sp>
        <p:nvSpPr>
          <p:cNvPr id="3" name="Espace réservé du contenu 2"/>
          <p:cNvSpPr>
            <a:spLocks noGrp="1"/>
          </p:cNvSpPr>
          <p:nvPr>
            <p:ph idx="1"/>
            <p:custDataLst>
              <p:tags r:id="rId2"/>
            </p:custDataLst>
          </p:nvPr>
        </p:nvSpPr>
        <p:spPr>
          <a:xfrm>
            <a:off x="609600" y="1600200"/>
            <a:ext cx="10972800" cy="4853136"/>
          </a:xfrm>
        </p:spPr>
        <p:txBody>
          <a:bodyPr>
            <a:normAutofit/>
          </a:bodyPr>
          <a:lstStyle/>
          <a:p>
            <a:pPr>
              <a:lnSpc>
                <a:spcPct val="80000"/>
              </a:lnSpc>
            </a:pPr>
            <a:r>
              <a:rPr lang="fr-CA" altLang="en-US" dirty="0"/>
              <a:t>Supervision et gestion d’équipe</a:t>
            </a:r>
          </a:p>
          <a:p>
            <a:pPr lvl="1">
              <a:lnSpc>
                <a:spcPct val="80000"/>
              </a:lnSpc>
            </a:pPr>
            <a:r>
              <a:rPr lang="fr-CA" altLang="en-US" dirty="0"/>
              <a:t>Capacité à déléguer des responsabilités</a:t>
            </a:r>
          </a:p>
          <a:p>
            <a:pPr lvl="1">
              <a:lnSpc>
                <a:spcPct val="80000"/>
              </a:lnSpc>
            </a:pPr>
            <a:r>
              <a:rPr lang="fr-CA" altLang="en-US" dirty="0"/>
              <a:t>Connaissance du fonctionnement d’équipe</a:t>
            </a:r>
          </a:p>
          <a:p>
            <a:pPr lvl="1">
              <a:lnSpc>
                <a:spcPct val="80000"/>
              </a:lnSpc>
            </a:pPr>
            <a:r>
              <a:rPr lang="fr-CA" altLang="en-US" dirty="0"/>
              <a:t>Considération envers les membres de l’équipe</a:t>
            </a:r>
          </a:p>
          <a:p>
            <a:pPr lvl="1">
              <a:lnSpc>
                <a:spcPct val="80000"/>
              </a:lnSpc>
            </a:pPr>
            <a:r>
              <a:rPr lang="fr-CA" altLang="en-US" dirty="0"/>
              <a:t>Intérêt pour le travail d‘équipe : souplesse, coopération</a:t>
            </a:r>
          </a:p>
          <a:p>
            <a:pPr lvl="1">
              <a:lnSpc>
                <a:spcPct val="80000"/>
              </a:lnSpc>
            </a:pPr>
            <a:r>
              <a:rPr lang="fr-CA" altLang="en-US" dirty="0"/>
              <a:t>Capacité à résoudre des conflits</a:t>
            </a:r>
          </a:p>
          <a:p>
            <a:pPr lvl="1">
              <a:lnSpc>
                <a:spcPct val="80000"/>
              </a:lnSpc>
            </a:pPr>
            <a:endParaRPr lang="fr-CA" altLang="en-US" sz="2200" dirty="0"/>
          </a:p>
          <a:p>
            <a:pPr>
              <a:lnSpc>
                <a:spcPct val="80000"/>
              </a:lnSpc>
            </a:pPr>
            <a:r>
              <a:rPr lang="fr-CA" altLang="en-US" dirty="0"/>
              <a:t>Autres qualités personnelles</a:t>
            </a:r>
          </a:p>
          <a:p>
            <a:pPr lvl="1">
              <a:lnSpc>
                <a:spcPct val="80000"/>
              </a:lnSpc>
            </a:pPr>
            <a:r>
              <a:rPr lang="fr-CA" altLang="en-US" dirty="0"/>
              <a:t>Besoin d'accomplissement</a:t>
            </a:r>
          </a:p>
          <a:p>
            <a:pPr lvl="1">
              <a:lnSpc>
                <a:spcPct val="80000"/>
              </a:lnSpc>
            </a:pPr>
            <a:r>
              <a:rPr lang="fr-CA" altLang="en-US" dirty="0"/>
              <a:t>Confiance en soi, maturité, loyauté, honnêteté</a:t>
            </a:r>
          </a:p>
          <a:p>
            <a:pPr lvl="1">
              <a:lnSpc>
                <a:spcPct val="80000"/>
              </a:lnSpc>
            </a:pPr>
            <a:r>
              <a:rPr lang="fr-CA" altLang="en-US" dirty="0"/>
              <a:t>Tolérance à l'ambiguïté</a:t>
            </a:r>
          </a:p>
          <a:p>
            <a:pPr lvl="1">
              <a:lnSpc>
                <a:spcPct val="80000"/>
              </a:lnSpc>
            </a:pPr>
            <a:r>
              <a:rPr lang="fr-CA" altLang="en-US" dirty="0"/>
              <a:t>Intérêt pour le poste de directeur de projet</a:t>
            </a:r>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5</a:t>
            </a:fld>
            <a:endParaRPr lang="en-US" dirty="0">
              <a:latin typeface="+mn-lt"/>
            </a:endParaRPr>
          </a:p>
        </p:txBody>
      </p:sp>
      <p:pic>
        <p:nvPicPr>
          <p:cNvPr id="8"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577189" y="5661248"/>
            <a:ext cx="487363" cy="487363"/>
          </a:xfrm>
          <a:prstGeom prst="rect">
            <a:avLst/>
          </a:prstGeom>
        </p:spPr>
      </p:pic>
    </p:spTree>
    <p:extLst>
      <p:ext uri="{BB962C8B-B14F-4D97-AF65-F5344CB8AC3E}">
        <p14:creationId xmlns:p14="http://schemas.microsoft.com/office/powerpoint/2010/main" val="2489936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fade">
                                      <p:cBhvr>
                                        <p:cTn id="32" dur="500"/>
                                        <p:tgtEl>
                                          <p:spTgt spid="3">
                                            <p:txEl>
                                              <p:pRg st="9" end="9"/>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animEffect transition="in" filter="fade">
                                      <p:cBhvr>
                                        <p:cTn id="35" dur="500"/>
                                        <p:tgtEl>
                                          <p:spTgt spid="3">
                                            <p:txEl>
                                              <p:pRg st="10" end="10"/>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3">
                                            <p:txEl>
                                              <p:pRg st="11" end="11"/>
                                            </p:txEl>
                                          </p:spTgt>
                                        </p:tgtEl>
                                        <p:attrNameLst>
                                          <p:attrName>style.visibility</p:attrName>
                                        </p:attrNameLst>
                                      </p:cBhvr>
                                      <p:to>
                                        <p:strVal val="visible"/>
                                      </p:to>
                                    </p:set>
                                    <p:animEffect transition="in" filter="fade">
                                      <p:cBhvr>
                                        <p:cTn id="38" dur="500"/>
                                        <p:tgtEl>
                                          <p:spTgt spid="3">
                                            <p:txEl>
                                              <p:pRg st="11" end="11"/>
                                            </p:txEl>
                                          </p:spTgt>
                                        </p:tgtEl>
                                      </p:cBhvr>
                                    </p:animEffect>
                                  </p:childTnLst>
                                </p:cTn>
                              </p:par>
                            </p:childTnLst>
                          </p:cTn>
                        </p:par>
                        <p:par>
                          <p:cTn id="39" fill="hold">
                            <p:stCondLst>
                              <p:cond delay="1000"/>
                            </p:stCondLst>
                            <p:childTnLst>
                              <p:par>
                                <p:cTn id="40" presetID="1" presetClass="mediacall" presetSubtype="0" fill="hold" nodeType="afterEffect">
                                  <p:stCondLst>
                                    <p:cond delay="0"/>
                                  </p:stCondLst>
                                  <p:childTnLst>
                                    <p:cmd type="call" cmd="playFrom(0.0)">
                                      <p:cBhvr>
                                        <p:cTn id="41" dur="9314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2"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lstStyle/>
          <a:p>
            <a:r>
              <a:rPr lang="fr-CA" dirty="0"/>
              <a:t>Importance des communications</a:t>
            </a:r>
          </a:p>
        </p:txBody>
      </p:sp>
      <p:sp>
        <p:nvSpPr>
          <p:cNvPr id="3" name="Espace réservé du contenu 2"/>
          <p:cNvSpPr>
            <a:spLocks noGrp="1"/>
          </p:cNvSpPr>
          <p:nvPr>
            <p:ph idx="1"/>
            <p:custDataLst>
              <p:tags r:id="rId2"/>
            </p:custDataLst>
          </p:nvPr>
        </p:nvSpPr>
        <p:spPr>
          <a:xfrm>
            <a:off x="609600" y="1600200"/>
            <a:ext cx="10972800" cy="4853136"/>
          </a:xfrm>
        </p:spPr>
        <p:txBody>
          <a:bodyPr>
            <a:normAutofit lnSpcReduction="10000"/>
          </a:bodyPr>
          <a:lstStyle/>
          <a:p>
            <a:pPr>
              <a:lnSpc>
                <a:spcPct val="80000"/>
              </a:lnSpc>
            </a:pPr>
            <a:r>
              <a:rPr lang="fr-CA" altLang="en-US" dirty="0"/>
              <a:t>Habiletés du gestionnaire de projets</a:t>
            </a:r>
          </a:p>
          <a:p>
            <a:pPr lvl="1">
              <a:lnSpc>
                <a:spcPct val="80000"/>
              </a:lnSpc>
            </a:pPr>
            <a:r>
              <a:rPr lang="fr-CA" altLang="en-US" dirty="0"/>
              <a:t>Habiletés à communiquer (84%)</a:t>
            </a:r>
          </a:p>
          <a:p>
            <a:pPr lvl="1">
              <a:lnSpc>
                <a:spcPct val="80000"/>
              </a:lnSpc>
            </a:pPr>
            <a:r>
              <a:rPr lang="fr-CA" altLang="en-US" dirty="0"/>
              <a:t>Habiletés à organiser (75%)</a:t>
            </a:r>
          </a:p>
          <a:p>
            <a:pPr lvl="1">
              <a:lnSpc>
                <a:spcPct val="80000"/>
              </a:lnSpc>
            </a:pPr>
            <a:r>
              <a:rPr lang="fr-CA" altLang="en-US" dirty="0"/>
              <a:t>Habiletés techniques (46%)</a:t>
            </a:r>
          </a:p>
          <a:p>
            <a:pPr lvl="1">
              <a:lnSpc>
                <a:spcPct val="80000"/>
              </a:lnSpc>
            </a:pPr>
            <a:endParaRPr lang="fr-CA" altLang="en-US" dirty="0"/>
          </a:p>
          <a:p>
            <a:pPr>
              <a:lnSpc>
                <a:spcPct val="80000"/>
              </a:lnSpc>
            </a:pPr>
            <a:r>
              <a:rPr lang="fr-CA" altLang="en-US" dirty="0"/>
              <a:t>Répartition du temps à communiquer</a:t>
            </a:r>
          </a:p>
          <a:p>
            <a:pPr lvl="1">
              <a:lnSpc>
                <a:spcPct val="80000"/>
              </a:lnSpc>
            </a:pPr>
            <a:r>
              <a:rPr lang="fr-CA" altLang="en-US" dirty="0"/>
              <a:t>Par écrit (9%)</a:t>
            </a:r>
          </a:p>
          <a:p>
            <a:pPr lvl="1">
              <a:lnSpc>
                <a:spcPct val="80000"/>
              </a:lnSpc>
            </a:pPr>
            <a:r>
              <a:rPr lang="fr-CA" altLang="en-US" dirty="0"/>
              <a:t>En lisant (16%)</a:t>
            </a:r>
          </a:p>
          <a:p>
            <a:pPr lvl="1">
              <a:lnSpc>
                <a:spcPct val="80000"/>
              </a:lnSpc>
            </a:pPr>
            <a:r>
              <a:rPr lang="fr-CA" altLang="en-US" dirty="0"/>
              <a:t>En conversant (30%)</a:t>
            </a:r>
          </a:p>
          <a:p>
            <a:pPr lvl="1">
              <a:lnSpc>
                <a:spcPct val="80000"/>
              </a:lnSpc>
            </a:pPr>
            <a:r>
              <a:rPr lang="fr-CA" altLang="en-US" dirty="0"/>
              <a:t>En écoutant (45%)</a:t>
            </a:r>
          </a:p>
          <a:p>
            <a:pPr lvl="1">
              <a:lnSpc>
                <a:spcPct val="80000"/>
              </a:lnSpc>
            </a:pPr>
            <a:endParaRPr lang="fr-CA" altLang="en-US" dirty="0"/>
          </a:p>
          <a:p>
            <a:pPr algn="just">
              <a:lnSpc>
                <a:spcPct val="80000"/>
              </a:lnSpc>
            </a:pPr>
            <a:r>
              <a:rPr lang="fr-CA" altLang="en-US" dirty="0"/>
              <a:t>L'ampleur des communications est liée, entre autres, à la structure organisationnelle et au besoin d'intégration</a:t>
            </a:r>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6</a:t>
            </a:fld>
            <a:endParaRPr lang="en-US" dirty="0">
              <a:latin typeface="+mn-lt"/>
            </a:endParaRPr>
          </a:p>
        </p:txBody>
      </p:sp>
      <p:pic>
        <p:nvPicPr>
          <p:cNvPr id="7"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1064552" y="5733256"/>
            <a:ext cx="487363" cy="487363"/>
          </a:xfrm>
          <a:prstGeom prst="rect">
            <a:avLst/>
          </a:prstGeom>
        </p:spPr>
      </p:pic>
    </p:spTree>
    <p:extLst>
      <p:ext uri="{BB962C8B-B14F-4D97-AF65-F5344CB8AC3E}">
        <p14:creationId xmlns:p14="http://schemas.microsoft.com/office/powerpoint/2010/main" val="3137227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fade">
                                      <p:cBhvr>
                                        <p:cTn id="32" dur="500"/>
                                        <p:tgtEl>
                                          <p:spTgt spid="3">
                                            <p:txEl>
                                              <p:pRg st="9" end="9"/>
                                            </p:txEl>
                                          </p:spTgt>
                                        </p:tgtEl>
                                      </p:cBhvr>
                                    </p:animEffect>
                                  </p:childTnLst>
                                </p:cTn>
                              </p:par>
                            </p:childTnLst>
                          </p:cTn>
                        </p:par>
                        <p:par>
                          <p:cTn id="33" fill="hold">
                            <p:stCondLst>
                              <p:cond delay="1000"/>
                            </p:stCondLst>
                            <p:childTnLst>
                              <p:par>
                                <p:cTn id="34" presetID="10" presetClass="entr" presetSubtype="0" fill="hold" nodeType="afterEffect">
                                  <p:stCondLst>
                                    <p:cond delay="0"/>
                                  </p:stCondLst>
                                  <p:childTnLst>
                                    <p:set>
                                      <p:cBhvr>
                                        <p:cTn id="35" dur="1" fill="hold">
                                          <p:stCondLst>
                                            <p:cond delay="0"/>
                                          </p:stCondLst>
                                        </p:cTn>
                                        <p:tgtEl>
                                          <p:spTgt spid="3">
                                            <p:txEl>
                                              <p:pRg st="11" end="11"/>
                                            </p:txEl>
                                          </p:spTgt>
                                        </p:tgtEl>
                                        <p:attrNameLst>
                                          <p:attrName>style.visibility</p:attrName>
                                        </p:attrNameLst>
                                      </p:cBhvr>
                                      <p:to>
                                        <p:strVal val="visible"/>
                                      </p:to>
                                    </p:set>
                                    <p:animEffect transition="in" filter="fade">
                                      <p:cBhvr>
                                        <p:cTn id="36" dur="500"/>
                                        <p:tgtEl>
                                          <p:spTgt spid="3">
                                            <p:txEl>
                                              <p:pRg st="11" end="11"/>
                                            </p:txEl>
                                          </p:spTgt>
                                        </p:tgtEl>
                                      </p:cBhvr>
                                    </p:animEffect>
                                  </p:childTnLst>
                                </p:cTn>
                              </p:par>
                            </p:childTnLst>
                          </p:cTn>
                        </p:par>
                        <p:par>
                          <p:cTn id="37" fill="hold">
                            <p:stCondLst>
                              <p:cond delay="1500"/>
                            </p:stCondLst>
                            <p:childTnLst>
                              <p:par>
                                <p:cTn id="38" presetID="1" presetClass="mediacall" presetSubtype="0" fill="hold" nodeType="afterEffect">
                                  <p:stCondLst>
                                    <p:cond delay="0"/>
                                  </p:stCondLst>
                                  <p:childTnLst>
                                    <p:cmd type="call" cmd="playFrom(0.0)">
                                      <p:cBhvr>
                                        <p:cTn id="39" dur="12289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0"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lstStyle/>
          <a:p>
            <a:r>
              <a:rPr lang="fr-CA" dirty="0"/>
              <a:t>Survol</a:t>
            </a:r>
          </a:p>
        </p:txBody>
      </p:sp>
      <p:sp>
        <p:nvSpPr>
          <p:cNvPr id="3" name="Espace réservé du contenu 2"/>
          <p:cNvSpPr>
            <a:spLocks noGrp="1"/>
          </p:cNvSpPr>
          <p:nvPr>
            <p:ph idx="1"/>
            <p:custDataLst>
              <p:tags r:id="rId2"/>
            </p:custDataLst>
          </p:nvPr>
        </p:nvSpPr>
        <p:spPr/>
        <p:txBody>
          <a:bodyPr>
            <a:normAutofit/>
          </a:bodyPr>
          <a:lstStyle/>
          <a:p>
            <a:r>
              <a:rPr lang="fr-CA" dirty="0"/>
              <a:t>Rôle du gestionnaire</a:t>
            </a:r>
          </a:p>
          <a:p>
            <a:pPr lvl="1"/>
            <a:endParaRPr lang="fr-CA" b="1" dirty="0">
              <a:solidFill>
                <a:srgbClr val="FF0000"/>
              </a:solidFill>
            </a:endParaRPr>
          </a:p>
          <a:p>
            <a:r>
              <a:rPr lang="fr-CA" b="1" dirty="0"/>
              <a:t>Gestion d’équipe</a:t>
            </a:r>
          </a:p>
          <a:p>
            <a:endParaRPr lang="fr-CA" dirty="0"/>
          </a:p>
          <a:p>
            <a:r>
              <a:rPr lang="fr-CA" dirty="0"/>
              <a:t>Communications</a:t>
            </a:r>
          </a:p>
          <a:p>
            <a:endParaRPr lang="fr-CA" dirty="0"/>
          </a:p>
          <a:p>
            <a:r>
              <a:rPr lang="fr-CA" dirty="0"/>
              <a:t>Leadership</a:t>
            </a:r>
            <a:endParaRPr lang="en-US" dirty="0"/>
          </a:p>
          <a:p>
            <a:pPr marL="0" indent="0">
              <a:buNone/>
            </a:pPr>
            <a:endParaRPr lang="fr-CA" dirty="0"/>
          </a:p>
        </p:txBody>
      </p:sp>
      <p:sp>
        <p:nvSpPr>
          <p:cNvPr id="4" name="Espace réservé du pied de page 3"/>
          <p:cNvSpPr>
            <a:spLocks noGrp="1"/>
          </p:cNvSpPr>
          <p:nvPr>
            <p:ph type="ftr" sz="quarter" idx="11"/>
            <p:custDataLst>
              <p:tags r:id="rId3"/>
            </p:custDataLst>
          </p:nvPr>
        </p:nvSpPr>
        <p:spPr/>
        <p:txBody>
          <a:bodyPr/>
          <a:lstStyle/>
          <a:p>
            <a:pPr fontAlgn="auto">
              <a:spcBef>
                <a:spcPts val="0"/>
              </a:spcBef>
              <a:spcAft>
                <a:spcPts val="0"/>
              </a:spcAft>
            </a:pPr>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fontAlgn="auto">
              <a:spcBef>
                <a:spcPts val="0"/>
              </a:spcBef>
              <a:spcAft>
                <a:spcPts val="0"/>
              </a:spcAft>
            </a:pPr>
            <a:fld id="{0CFEC368-1D7A-4F81-ABF6-AE0E36BAF64C}" type="slidenum">
              <a:rPr lang="en-US">
                <a:latin typeface="+mn-lt"/>
              </a:rPr>
              <a:pPr algn="r" fontAlgn="auto">
                <a:spcBef>
                  <a:spcPts val="0"/>
                </a:spcBef>
                <a:spcAft>
                  <a:spcPts val="0"/>
                </a:spcAft>
              </a:pPr>
              <a:t>7</a:t>
            </a:fld>
            <a:endParaRPr lang="en-US" dirty="0">
              <a:latin typeface="+mn-lt"/>
            </a:endParaRPr>
          </a:p>
        </p:txBody>
      </p:sp>
      <p:pic>
        <p:nvPicPr>
          <p:cNvPr id="6"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9192344" y="5517232"/>
            <a:ext cx="487363" cy="487363"/>
          </a:xfrm>
          <a:prstGeom prst="rect">
            <a:avLst/>
          </a:prstGeom>
        </p:spPr>
      </p:pic>
    </p:spTree>
    <p:extLst>
      <p:ext uri="{BB962C8B-B14F-4D97-AF65-F5344CB8AC3E}">
        <p14:creationId xmlns:p14="http://schemas.microsoft.com/office/powerpoint/2010/main" val="3024263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fade">
                                      <p:cBhvr>
                                        <p:cTn id="16" dur="500"/>
                                        <p:tgtEl>
                                          <p:spTgt spid="3">
                                            <p:txEl>
                                              <p:pRg st="6" end="6"/>
                                            </p:txEl>
                                          </p:spTgt>
                                        </p:tgtEl>
                                      </p:cBhvr>
                                    </p:animEffect>
                                  </p:childTnLst>
                                </p:cTn>
                              </p:par>
                            </p:childTnLst>
                          </p:cTn>
                        </p:par>
                        <p:par>
                          <p:cTn id="17" fill="hold">
                            <p:stCondLst>
                              <p:cond delay="500"/>
                            </p:stCondLst>
                            <p:childTnLst>
                              <p:par>
                                <p:cTn id="18" presetID="1" presetClass="mediacall" presetSubtype="0" fill="hold" nodeType="afterEffect">
                                  <p:stCondLst>
                                    <p:cond delay="0"/>
                                  </p:stCondLst>
                                  <p:childTnLst>
                                    <p:cmd type="call" cmd="playFrom(0.0)">
                                      <p:cBhvr>
                                        <p:cTn id="19" dur="354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0" fill="hold" display="0">
                  <p:stCondLst>
                    <p:cond delay="indefinite"/>
                  </p:stCondLst>
                  <p:endCondLst>
                    <p:cond evt="onStopAudio" delay="0">
                      <p:tgtEl>
                        <p:sldTgt/>
                      </p:tgtEl>
                    </p:cond>
                  </p:endCondLst>
                </p:cTn>
                <p:tgtEl>
                  <p:spTgt spid="6"/>
                </p:tgtEl>
              </p:cMediaNode>
            </p:audio>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lstStyle/>
          <a:p>
            <a:r>
              <a:rPr lang="fr-CA" dirty="0"/>
              <a:t>Caractéristiques d’une équipe efficace</a:t>
            </a:r>
          </a:p>
        </p:txBody>
      </p:sp>
      <p:sp>
        <p:nvSpPr>
          <p:cNvPr id="3" name="Espace réservé du contenu 2"/>
          <p:cNvSpPr>
            <a:spLocks noGrp="1"/>
          </p:cNvSpPr>
          <p:nvPr>
            <p:ph idx="1"/>
            <p:custDataLst>
              <p:tags r:id="rId2"/>
            </p:custDataLst>
          </p:nvPr>
        </p:nvSpPr>
        <p:spPr/>
        <p:txBody>
          <a:bodyPr>
            <a:normAutofit/>
          </a:bodyPr>
          <a:lstStyle/>
          <a:p>
            <a:pPr algn="just"/>
            <a:r>
              <a:rPr lang="fr-CA" altLang="en-US" sz="3200" dirty="0"/>
              <a:t>Une équipe efficace facilitera l’échange de connaissances, la résolution de problèmes et la prise de décisions en équipe. Il en résultera une plus grande efficacité des individus.</a:t>
            </a:r>
          </a:p>
          <a:p>
            <a:pPr lvl="1"/>
            <a:r>
              <a:rPr lang="fr-CA" altLang="en-US" sz="2800" dirty="0"/>
              <a:t>Leadership cohérent et approprié</a:t>
            </a:r>
          </a:p>
          <a:p>
            <a:pPr lvl="1"/>
            <a:r>
              <a:rPr lang="fr-CA" altLang="en-US" sz="2800" dirty="0"/>
              <a:t>Objectifs clairs et concis</a:t>
            </a:r>
          </a:p>
          <a:p>
            <a:pPr lvl="1"/>
            <a:r>
              <a:rPr lang="fr-CA" altLang="en-US" sz="2800" dirty="0"/>
              <a:t>Intégration des buts personnels et collectifs</a:t>
            </a:r>
          </a:p>
          <a:p>
            <a:pPr lvl="1"/>
            <a:r>
              <a:rPr lang="fr-CA" altLang="en-US" sz="2800" dirty="0"/>
              <a:t>Équipiers qualifiés et diversifiés</a:t>
            </a:r>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8</a:t>
            </a:fld>
            <a:endParaRPr lang="en-US" dirty="0">
              <a:latin typeface="+mn-lt"/>
            </a:endParaRPr>
          </a:p>
        </p:txBody>
      </p:sp>
      <p:pic>
        <p:nvPicPr>
          <p:cNvPr id="6" name="Son enregistré">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920536" y="5301208"/>
            <a:ext cx="487363" cy="487363"/>
          </a:xfrm>
          <a:prstGeom prst="rect">
            <a:avLst/>
          </a:prstGeom>
        </p:spPr>
      </p:pic>
    </p:spTree>
    <p:extLst>
      <p:ext uri="{BB962C8B-B14F-4D97-AF65-F5344CB8AC3E}">
        <p14:creationId xmlns:p14="http://schemas.microsoft.com/office/powerpoint/2010/main" val="243292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par>
                          <p:cTn id="20" fill="hold">
                            <p:stCondLst>
                              <p:cond delay="500"/>
                            </p:stCondLst>
                            <p:childTnLst>
                              <p:par>
                                <p:cTn id="21" presetID="1" presetClass="mediacall" presetSubtype="0" fill="hold" nodeType="afterEffect">
                                  <p:stCondLst>
                                    <p:cond delay="0"/>
                                  </p:stCondLst>
                                  <p:childTnLst>
                                    <p:cmd type="call" cmd="playFrom(0.0)">
                                      <p:cBhvr>
                                        <p:cTn id="22" dur="5394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3"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normAutofit fontScale="90000"/>
          </a:bodyPr>
          <a:lstStyle/>
          <a:p>
            <a:r>
              <a:rPr lang="fr-CA" dirty="0"/>
              <a:t>Caractéristiques d’un excellent gestionnaire (1/2)</a:t>
            </a:r>
          </a:p>
        </p:txBody>
      </p:sp>
      <p:sp>
        <p:nvSpPr>
          <p:cNvPr id="3" name="Espace réservé du contenu 2"/>
          <p:cNvSpPr>
            <a:spLocks noGrp="1"/>
          </p:cNvSpPr>
          <p:nvPr>
            <p:ph idx="1"/>
            <p:custDataLst>
              <p:tags r:id="rId2"/>
            </p:custDataLst>
          </p:nvPr>
        </p:nvSpPr>
        <p:spPr/>
        <p:txBody>
          <a:bodyPr>
            <a:normAutofit/>
          </a:bodyPr>
          <a:lstStyle/>
          <a:p>
            <a:pPr algn="just"/>
            <a:r>
              <a:rPr lang="fr-CA" dirty="0"/>
              <a:t>Un excellent gestionnaire</a:t>
            </a:r>
            <a:r>
              <a:rPr lang="fr-CA" baseline="30000" dirty="0"/>
              <a:t>1</a:t>
            </a:r>
            <a:r>
              <a:rPr lang="fr-CA" dirty="0"/>
              <a:t> :</a:t>
            </a:r>
          </a:p>
          <a:p>
            <a:pPr marL="731520" lvl="1" indent="-457200" algn="just">
              <a:buFont typeface="+mj-lt"/>
              <a:buAutoNum type="arabicPeriod"/>
            </a:pPr>
            <a:r>
              <a:rPr lang="fr-CA" dirty="0"/>
              <a:t>Est une bonne formatrice/un bon formateur;</a:t>
            </a:r>
          </a:p>
          <a:p>
            <a:pPr marL="731520" lvl="1" indent="-457200" algn="just">
              <a:buFont typeface="+mj-lt"/>
              <a:buAutoNum type="arabicPeriod"/>
            </a:pPr>
            <a:r>
              <a:rPr lang="fr-CA" dirty="0"/>
              <a:t>Donne du pouvoir à son équipe en évitant la </a:t>
            </a:r>
            <a:r>
              <a:rPr lang="fr-CA" dirty="0" err="1"/>
              <a:t>microgestion</a:t>
            </a:r>
            <a:r>
              <a:rPr lang="fr-CA" dirty="0"/>
              <a:t>;</a:t>
            </a:r>
          </a:p>
          <a:p>
            <a:pPr marL="731520" lvl="1" indent="-457200" algn="just">
              <a:buFont typeface="+mj-lt"/>
              <a:buAutoNum type="arabicPeriod"/>
            </a:pPr>
            <a:r>
              <a:rPr lang="fr-CA" dirty="0"/>
              <a:t>Crée un environnement inclusif en se souciant du succès et du bien-être des membres de son équipe;</a:t>
            </a:r>
          </a:p>
          <a:p>
            <a:pPr marL="731520" lvl="1" indent="-457200" algn="just">
              <a:buFont typeface="+mj-lt"/>
              <a:buAutoNum type="arabicPeriod"/>
            </a:pPr>
            <a:r>
              <a:rPr lang="fr-CA" dirty="0"/>
              <a:t>Est productive/productif et offre des résultats;</a:t>
            </a:r>
          </a:p>
          <a:p>
            <a:pPr marL="731520" lvl="1" indent="-457200" algn="just">
              <a:buFont typeface="+mj-lt"/>
              <a:buAutoNum type="arabicPeriod"/>
            </a:pPr>
            <a:r>
              <a:rPr lang="fr-CA" dirty="0"/>
              <a:t>Est une bonne communicatrice/un bon communicateur et est capable d’écouter et de partager l’information;</a:t>
            </a:r>
          </a:p>
          <a:p>
            <a:pPr marL="731520" lvl="1" indent="-457200" algn="just">
              <a:buFont typeface="+mj-lt"/>
              <a:buAutoNum type="arabicPeriod"/>
            </a:pPr>
            <a:endParaRPr lang="fr-CA" dirty="0"/>
          </a:p>
          <a:p>
            <a:pPr marL="731520" lvl="1" indent="-457200" algn="just">
              <a:buFont typeface="+mj-lt"/>
              <a:buAutoNum type="arabicPeriod"/>
            </a:pPr>
            <a:endParaRPr lang="fr-CA" dirty="0"/>
          </a:p>
          <a:p>
            <a:pPr marL="731520" lvl="1" indent="-457200" algn="just">
              <a:buFont typeface="+mj-lt"/>
              <a:buAutoNum type="arabicPeriod"/>
            </a:pPr>
            <a:endParaRPr lang="fr-CA" dirty="0"/>
          </a:p>
          <a:p>
            <a:pPr marL="731520" lvl="1" indent="-457200" algn="just">
              <a:buFont typeface="+mj-lt"/>
              <a:buAutoNum type="arabicPeriod"/>
            </a:pPr>
            <a:endParaRPr lang="fr-CA" dirty="0"/>
          </a:p>
          <a:p>
            <a:pPr marL="731520" lvl="1" indent="-457200" algn="just">
              <a:buFont typeface="+mj-lt"/>
              <a:buAutoNum type="arabicPeriod"/>
            </a:pPr>
            <a:endParaRPr lang="fr-CA" baseline="30000" dirty="0"/>
          </a:p>
          <a:p>
            <a:pPr marL="0" indent="0" algn="just">
              <a:buNone/>
            </a:pPr>
            <a:endParaRPr lang="fr-CA" baseline="30000" dirty="0"/>
          </a:p>
          <a:p>
            <a:pPr marL="0" indent="0" algn="just">
              <a:buNone/>
            </a:pPr>
            <a:endParaRPr lang="fr-CA" baseline="30000" dirty="0"/>
          </a:p>
          <a:p>
            <a:pPr marL="0" indent="0" algn="just">
              <a:buNone/>
            </a:pPr>
            <a:endParaRPr lang="fr-CA" baseline="30000" dirty="0"/>
          </a:p>
          <a:p>
            <a:pPr>
              <a:buNone/>
            </a:pPr>
            <a:endParaRPr lang="fr-CA" baseline="30000" dirty="0"/>
          </a:p>
          <a:p>
            <a:pPr algn="just"/>
            <a:endParaRPr lang="fr-CA" baseline="30000" dirty="0"/>
          </a:p>
          <a:p>
            <a:pPr marL="0" indent="0">
              <a:buNone/>
            </a:pPr>
            <a:endParaRPr lang="fr-CA" dirty="0"/>
          </a:p>
        </p:txBody>
      </p:sp>
      <p:sp>
        <p:nvSpPr>
          <p:cNvPr id="4" name="Espace réservé du pied de page 3"/>
          <p:cNvSpPr>
            <a:spLocks noGrp="1"/>
          </p:cNvSpPr>
          <p:nvPr>
            <p:ph type="ftr" sz="quarter" idx="11"/>
            <p:custDataLst>
              <p:tags r:id="rId3"/>
            </p:custDataLst>
          </p:nvPr>
        </p:nvSpPr>
        <p:spPr/>
        <p:txBody>
          <a:bodyPr/>
          <a:lstStyle/>
          <a:p>
            <a:r>
              <a:rPr lang="fr-CA" dirty="0">
                <a:latin typeface="+mn-lt"/>
              </a:rPr>
              <a:t>LOG3900 – INF3995 – Direction de projet et leadership</a:t>
            </a:r>
          </a:p>
        </p:txBody>
      </p:sp>
      <p:sp>
        <p:nvSpPr>
          <p:cNvPr id="5" name="Espace réservé du numéro de diapositive 4"/>
          <p:cNvSpPr>
            <a:spLocks noGrp="1"/>
          </p:cNvSpPr>
          <p:nvPr>
            <p:ph type="sldNum" sz="quarter" idx="12"/>
            <p:custDataLst>
              <p:tags r:id="rId4"/>
            </p:custDataLst>
          </p:nvPr>
        </p:nvSpPr>
        <p:spPr/>
        <p:txBody>
          <a:bodyPr/>
          <a:lstStyle/>
          <a:p>
            <a:pPr algn="r"/>
            <a:fld id="{0CFEC368-1D7A-4F81-ABF6-AE0E36BAF64C}" type="slidenum">
              <a:rPr lang="en-US" smtClean="0">
                <a:latin typeface="+mn-lt"/>
              </a:rPr>
              <a:pPr algn="r"/>
              <a:t>9</a:t>
            </a:fld>
            <a:endParaRPr lang="en-US" dirty="0">
              <a:latin typeface="+mn-lt"/>
            </a:endParaRPr>
          </a:p>
        </p:txBody>
      </p:sp>
      <p:sp>
        <p:nvSpPr>
          <p:cNvPr id="6" name="ZoneTexte 5">
            <a:extLst>
              <a:ext uri="{FF2B5EF4-FFF2-40B4-BE49-F238E27FC236}">
                <a16:creationId xmlns:a16="http://schemas.microsoft.com/office/drawing/2014/main" id="{8C529BA0-6823-4279-ADE9-3D0F4FB9D94A}"/>
              </a:ext>
            </a:extLst>
          </p:cNvPr>
          <p:cNvSpPr txBox="1"/>
          <p:nvPr>
            <p:custDataLst>
              <p:tags r:id="rId5"/>
            </p:custDataLst>
          </p:nvPr>
        </p:nvSpPr>
        <p:spPr>
          <a:xfrm>
            <a:off x="609600" y="5085184"/>
            <a:ext cx="10972800" cy="1440394"/>
          </a:xfrm>
          <a:prstGeom prst="rect">
            <a:avLst/>
          </a:prstGeom>
          <a:noFill/>
        </p:spPr>
        <p:txBody>
          <a:bodyPr wrap="square" rtlCol="0">
            <a:spAutoFit/>
          </a:bodyPr>
          <a:lstStyle/>
          <a:p>
            <a:pPr marL="182880" lvl="0" indent="-182880" fontAlgn="auto">
              <a:spcBef>
                <a:spcPct val="20000"/>
              </a:spcBef>
              <a:spcAft>
                <a:spcPts val="0"/>
              </a:spcAft>
              <a:buClr>
                <a:srgbClr val="303030"/>
              </a:buClr>
              <a:buSzPct val="85000"/>
            </a:pPr>
            <a:r>
              <a:rPr lang="en-US" sz="2600" dirty="0">
                <a:solidFill>
                  <a:prstClr val="black"/>
                </a:solidFill>
                <a:latin typeface="Arial"/>
              </a:rPr>
              <a:t>____________</a:t>
            </a:r>
          </a:p>
          <a:p>
            <a:pPr lvl="1" indent="-182880" fontAlgn="auto">
              <a:spcBef>
                <a:spcPct val="20000"/>
              </a:spcBef>
              <a:spcAft>
                <a:spcPts val="0"/>
              </a:spcAft>
              <a:buClr>
                <a:srgbClr val="303030"/>
              </a:buClr>
              <a:buSzPct val="85000"/>
            </a:pPr>
            <a:r>
              <a:rPr lang="en-US" baseline="30000" dirty="0">
                <a:solidFill>
                  <a:prstClr val="black"/>
                </a:solidFill>
                <a:latin typeface="+mn-lt"/>
              </a:rPr>
              <a:t>1</a:t>
            </a:r>
            <a:r>
              <a:rPr lang="en-US" sz="2200" dirty="0">
                <a:solidFill>
                  <a:prstClr val="black"/>
                </a:solidFill>
                <a:latin typeface="+mn-lt"/>
              </a:rPr>
              <a:t> </a:t>
            </a:r>
            <a:r>
              <a:rPr lang="en-US" sz="1600" dirty="0" err="1">
                <a:solidFill>
                  <a:prstClr val="black"/>
                </a:solidFill>
                <a:latin typeface="+mn-lt"/>
              </a:rPr>
              <a:t>Ziv</a:t>
            </a:r>
            <a:r>
              <a:rPr lang="en-US" sz="1600" dirty="0">
                <a:solidFill>
                  <a:prstClr val="black"/>
                </a:solidFill>
                <a:latin typeface="+mn-lt"/>
              </a:rPr>
              <a:t>, S. 10 Traits of a Great Manager, According to Google's Internal Research. </a:t>
            </a:r>
            <a:r>
              <a:rPr lang="en-US" sz="1600" i="1" dirty="0">
                <a:solidFill>
                  <a:prstClr val="black"/>
                </a:solidFill>
                <a:latin typeface="+mn-lt"/>
              </a:rPr>
              <a:t>The Muse</a:t>
            </a:r>
            <a:r>
              <a:rPr lang="en-US" sz="1600" dirty="0">
                <a:solidFill>
                  <a:prstClr val="black"/>
                </a:solidFill>
                <a:latin typeface="+mn-lt"/>
              </a:rPr>
              <a:t>. </a:t>
            </a:r>
            <a:r>
              <a:rPr lang="en-US" sz="1600" dirty="0" err="1">
                <a:solidFill>
                  <a:prstClr val="black"/>
                </a:solidFill>
                <a:latin typeface="+mn-lt"/>
              </a:rPr>
              <a:t>Tiré</a:t>
            </a:r>
            <a:r>
              <a:rPr lang="en-US" sz="1600" dirty="0">
                <a:solidFill>
                  <a:prstClr val="black"/>
                </a:solidFill>
                <a:latin typeface="+mn-lt"/>
              </a:rPr>
              <a:t> de 	</a:t>
            </a:r>
            <a:r>
              <a:rPr lang="fr-CA" sz="1600" dirty="0">
                <a:latin typeface="+mn-lt"/>
              </a:rPr>
              <a:t>https://www.themuse.com/advice/10-behaviors-make-great-google-manager [traduction libre]</a:t>
            </a:r>
          </a:p>
          <a:p>
            <a:pPr lvl="1" indent="-182880" fontAlgn="auto">
              <a:spcBef>
                <a:spcPct val="20000"/>
              </a:spcBef>
              <a:spcAft>
                <a:spcPts val="0"/>
              </a:spcAft>
              <a:buClr>
                <a:srgbClr val="303030"/>
              </a:buClr>
              <a:buSzPct val="85000"/>
            </a:pPr>
            <a:endParaRPr lang="en-US" sz="1600" dirty="0">
              <a:solidFill>
                <a:prstClr val="black"/>
              </a:solidFill>
              <a:latin typeface="Arial"/>
            </a:endParaRPr>
          </a:p>
        </p:txBody>
      </p:sp>
      <p:pic>
        <p:nvPicPr>
          <p:cNvPr id="8" name="Son enregistré">
            <a:hlinkClick r:id="" action="ppaction://media"/>
          </p:cNvPr>
          <p:cNvPicPr>
            <a:picLocks noChangeAspect="1"/>
          </p:cNvPicPr>
          <p:nvPr>
            <a:audioFile r:link="rId7"/>
            <p:extLst>
              <p:ext uri="{DAA4B4D4-6D71-4841-9C94-3DE7FCFB9230}">
                <p14:media xmlns:p14="http://schemas.microsoft.com/office/powerpoint/2010/main" r:embed="rId6"/>
              </p:ext>
            </p:extLst>
          </p:nvPr>
        </p:nvPicPr>
        <p:blipFill>
          <a:blip r:embed="rId9"/>
          <a:stretch>
            <a:fillRect/>
          </a:stretch>
        </p:blipFill>
        <p:spPr>
          <a:xfrm>
            <a:off x="10887570" y="5650401"/>
            <a:ext cx="487363" cy="487363"/>
          </a:xfrm>
          <a:prstGeom prst="rect">
            <a:avLst/>
          </a:prstGeom>
        </p:spPr>
      </p:pic>
    </p:spTree>
    <p:extLst>
      <p:ext uri="{BB962C8B-B14F-4D97-AF65-F5344CB8AC3E}">
        <p14:creationId xmlns:p14="http://schemas.microsoft.com/office/powerpoint/2010/main" val="3023942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childTnLst>
                                </p:cTn>
                              </p:par>
                              <p:par>
                                <p:cTn id="10" presetID="10" presetClass="entr" presetSubtype="0" fill="hold" nodeType="with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fade">
                                      <p:cBhvr>
                                        <p:cTn id="15" dur="500"/>
                                        <p:tgtEl>
                                          <p:spTgt spid="6">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500"/>
                                        <p:tgtEl>
                                          <p:spTgt spid="3">
                                            <p:txEl>
                                              <p:pRg st="1" end="1"/>
                                            </p:txEl>
                                          </p:spTgt>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par>
                          <p:cTn id="23" fill="hold">
                            <p:stCondLst>
                              <p:cond delay="1000"/>
                            </p:stCondLst>
                            <p:childTnLst>
                              <p:par>
                                <p:cTn id="24" presetID="10" presetClass="entr" presetSubtype="0" fill="hold" grpId="0" nodeType="after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500"/>
                                        <p:tgtEl>
                                          <p:spTgt spid="3">
                                            <p:txEl>
                                              <p:pRg st="4" end="4"/>
                                            </p:txEl>
                                          </p:spTgt>
                                        </p:tgtEl>
                                      </p:cBhvr>
                                    </p:animEffect>
                                  </p:childTnLst>
                                </p:cTn>
                              </p:par>
                            </p:childTnLst>
                          </p:cTn>
                        </p:par>
                        <p:par>
                          <p:cTn id="31" fill="hold">
                            <p:stCondLst>
                              <p:cond delay="2000"/>
                            </p:stCondLst>
                            <p:childTnLst>
                              <p:par>
                                <p:cTn id="32" presetID="10" presetClass="entr" presetSubtype="0" fill="hold" grpId="0" nodeType="after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fade">
                                      <p:cBhvr>
                                        <p:cTn id="34" dur="500"/>
                                        <p:tgtEl>
                                          <p:spTgt spid="3">
                                            <p:txEl>
                                              <p:pRg st="5" end="5"/>
                                            </p:txEl>
                                          </p:spTgt>
                                        </p:tgtEl>
                                      </p:cBhvr>
                                    </p:animEffect>
                                  </p:childTnLst>
                                </p:cTn>
                              </p:par>
                            </p:childTnLst>
                          </p:cTn>
                        </p:par>
                        <p:par>
                          <p:cTn id="35" fill="hold">
                            <p:stCondLst>
                              <p:cond delay="2500"/>
                            </p:stCondLst>
                            <p:childTnLst>
                              <p:par>
                                <p:cTn id="36" presetID="1" presetClass="mediacall" presetSubtype="0" fill="hold" nodeType="afterEffect">
                                  <p:stCondLst>
                                    <p:cond delay="0"/>
                                  </p:stCondLst>
                                  <p:childTnLst>
                                    <p:cmd type="call" cmd="playFrom(0.0)">
                                      <p:cBhvr>
                                        <p:cTn id="37" dur="13322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8" fill="hold" display="0">
                  <p:stCondLst>
                    <p:cond delay="indefinite"/>
                  </p:stCondLst>
                  <p:endCondLst>
                    <p:cond evt="onStopAudio" delay="0">
                      <p:tgtEl>
                        <p:sldTgt/>
                      </p:tgtEl>
                    </p:cond>
                  </p:endCondLst>
                </p:cTn>
                <p:tgtEl>
                  <p:spTgt spid="8"/>
                </p:tgtEl>
              </p:cMediaNode>
            </p:audio>
          </p:childTnLst>
        </p:cTn>
      </p:par>
    </p:tnLst>
    <p:bldLst>
      <p:bldP spid="3" grpId="0" uiExpand="1" build="p"/>
      <p:bldP spid="6" grpId="0"/>
    </p:bldLst>
  </p:timing>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ags/tag10.xml><?xml version="1.0" encoding="utf-8"?>
<p:tagLst xmlns:a="http://schemas.openxmlformats.org/drawingml/2006/main" xmlns:r="http://schemas.openxmlformats.org/officeDocument/2006/relationships" xmlns:p="http://schemas.openxmlformats.org/presentationml/2006/main">
  <p:tag name="NUM" val="2"/>
</p:tagLst>
</file>

<file path=ppt/tags/tag11.xml><?xml version="1.0" encoding="utf-8"?>
<p:tagLst xmlns:a="http://schemas.openxmlformats.org/drawingml/2006/main" xmlns:r="http://schemas.openxmlformats.org/officeDocument/2006/relationships" xmlns:p="http://schemas.openxmlformats.org/presentationml/2006/main">
  <p:tag name="NUM" val="3"/>
</p:tagLst>
</file>

<file path=ppt/tags/tag12.xml><?xml version="1.0" encoding="utf-8"?>
<p:tagLst xmlns:a="http://schemas.openxmlformats.org/drawingml/2006/main" xmlns:r="http://schemas.openxmlformats.org/officeDocument/2006/relationships" xmlns:p="http://schemas.openxmlformats.org/presentationml/2006/main">
  <p:tag name="NUM" val="4"/>
</p:tagLst>
</file>

<file path=ppt/tags/tag13.xml><?xml version="1.0" encoding="utf-8"?>
<p:tagLst xmlns:a="http://schemas.openxmlformats.org/drawingml/2006/main" xmlns:r="http://schemas.openxmlformats.org/officeDocument/2006/relationships" xmlns:p="http://schemas.openxmlformats.org/presentationml/2006/main">
  <p:tag name="NUM" val="1"/>
</p:tagLst>
</file>

<file path=ppt/tags/tag14.xml><?xml version="1.0" encoding="utf-8"?>
<p:tagLst xmlns:a="http://schemas.openxmlformats.org/drawingml/2006/main" xmlns:r="http://schemas.openxmlformats.org/officeDocument/2006/relationships" xmlns:p="http://schemas.openxmlformats.org/presentationml/2006/main">
  <p:tag name="NUM" val="2"/>
</p:tagLst>
</file>

<file path=ppt/tags/tag15.xml><?xml version="1.0" encoding="utf-8"?>
<p:tagLst xmlns:a="http://schemas.openxmlformats.org/drawingml/2006/main" xmlns:r="http://schemas.openxmlformats.org/officeDocument/2006/relationships" xmlns:p="http://schemas.openxmlformats.org/presentationml/2006/main">
  <p:tag name="NUM" val="3"/>
</p:tagLst>
</file>

<file path=ppt/tags/tag16.xml><?xml version="1.0" encoding="utf-8"?>
<p:tagLst xmlns:a="http://schemas.openxmlformats.org/drawingml/2006/main" xmlns:r="http://schemas.openxmlformats.org/officeDocument/2006/relationships" xmlns:p="http://schemas.openxmlformats.org/presentationml/2006/main">
  <p:tag name="NUM" val="4"/>
</p:tagLst>
</file>

<file path=ppt/tags/tag17.xml><?xml version="1.0" encoding="utf-8"?>
<p:tagLst xmlns:a="http://schemas.openxmlformats.org/drawingml/2006/main" xmlns:r="http://schemas.openxmlformats.org/officeDocument/2006/relationships" xmlns:p="http://schemas.openxmlformats.org/presentationml/2006/main">
  <p:tag name="NUM" val="1"/>
</p:tagLst>
</file>

<file path=ppt/tags/tag18.xml><?xml version="1.0" encoding="utf-8"?>
<p:tagLst xmlns:a="http://schemas.openxmlformats.org/drawingml/2006/main" xmlns:r="http://schemas.openxmlformats.org/officeDocument/2006/relationships" xmlns:p="http://schemas.openxmlformats.org/presentationml/2006/main">
  <p:tag name="NUM" val="2"/>
</p:tagLst>
</file>

<file path=ppt/tags/tag19.xml><?xml version="1.0" encoding="utf-8"?>
<p:tagLst xmlns:a="http://schemas.openxmlformats.org/drawingml/2006/main" xmlns:r="http://schemas.openxmlformats.org/officeDocument/2006/relationships" xmlns:p="http://schemas.openxmlformats.org/presentationml/2006/main">
  <p:tag name="NUM" val="3"/>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20.xml><?xml version="1.0" encoding="utf-8"?>
<p:tagLst xmlns:a="http://schemas.openxmlformats.org/drawingml/2006/main" xmlns:r="http://schemas.openxmlformats.org/officeDocument/2006/relationships" xmlns:p="http://schemas.openxmlformats.org/presentationml/2006/main">
  <p:tag name="NUM" val="4"/>
</p:tagLst>
</file>

<file path=ppt/tags/tag21.xml><?xml version="1.0" encoding="utf-8"?>
<p:tagLst xmlns:a="http://schemas.openxmlformats.org/drawingml/2006/main" xmlns:r="http://schemas.openxmlformats.org/officeDocument/2006/relationships" xmlns:p="http://schemas.openxmlformats.org/presentationml/2006/main">
  <p:tag name="NUM" val="1"/>
</p:tagLst>
</file>

<file path=ppt/tags/tag22.xml><?xml version="1.0" encoding="utf-8"?>
<p:tagLst xmlns:a="http://schemas.openxmlformats.org/drawingml/2006/main" xmlns:r="http://schemas.openxmlformats.org/officeDocument/2006/relationships" xmlns:p="http://schemas.openxmlformats.org/presentationml/2006/main">
  <p:tag name="NUM" val="2"/>
</p:tagLst>
</file>

<file path=ppt/tags/tag23.xml><?xml version="1.0" encoding="utf-8"?>
<p:tagLst xmlns:a="http://schemas.openxmlformats.org/drawingml/2006/main" xmlns:r="http://schemas.openxmlformats.org/officeDocument/2006/relationships" xmlns:p="http://schemas.openxmlformats.org/presentationml/2006/main">
  <p:tag name="NUM" val="3"/>
</p:tagLst>
</file>

<file path=ppt/tags/tag24.xml><?xml version="1.0" encoding="utf-8"?>
<p:tagLst xmlns:a="http://schemas.openxmlformats.org/drawingml/2006/main" xmlns:r="http://schemas.openxmlformats.org/officeDocument/2006/relationships" xmlns:p="http://schemas.openxmlformats.org/presentationml/2006/main">
  <p:tag name="NUM" val="4"/>
</p:tagLst>
</file>

<file path=ppt/tags/tag25.xml><?xml version="1.0" encoding="utf-8"?>
<p:tagLst xmlns:a="http://schemas.openxmlformats.org/drawingml/2006/main" xmlns:r="http://schemas.openxmlformats.org/officeDocument/2006/relationships" xmlns:p="http://schemas.openxmlformats.org/presentationml/2006/main">
  <p:tag name="NUM" val="1"/>
</p:tagLst>
</file>

<file path=ppt/tags/tag26.xml><?xml version="1.0" encoding="utf-8"?>
<p:tagLst xmlns:a="http://schemas.openxmlformats.org/drawingml/2006/main" xmlns:r="http://schemas.openxmlformats.org/officeDocument/2006/relationships" xmlns:p="http://schemas.openxmlformats.org/presentationml/2006/main">
  <p:tag name="NUM" val="2"/>
</p:tagLst>
</file>

<file path=ppt/tags/tag27.xml><?xml version="1.0" encoding="utf-8"?>
<p:tagLst xmlns:a="http://schemas.openxmlformats.org/drawingml/2006/main" xmlns:r="http://schemas.openxmlformats.org/officeDocument/2006/relationships" xmlns:p="http://schemas.openxmlformats.org/presentationml/2006/main">
  <p:tag name="NUM" val="3"/>
</p:tagLst>
</file>

<file path=ppt/tags/tag28.xml><?xml version="1.0" encoding="utf-8"?>
<p:tagLst xmlns:a="http://schemas.openxmlformats.org/drawingml/2006/main" xmlns:r="http://schemas.openxmlformats.org/officeDocument/2006/relationships" xmlns:p="http://schemas.openxmlformats.org/presentationml/2006/main">
  <p:tag name="NUM" val="4"/>
</p:tagLst>
</file>

<file path=ppt/tags/tag29.xml><?xml version="1.0" encoding="utf-8"?>
<p:tagLst xmlns:a="http://schemas.openxmlformats.org/drawingml/2006/main" xmlns:r="http://schemas.openxmlformats.org/officeDocument/2006/relationships" xmlns:p="http://schemas.openxmlformats.org/presentationml/2006/main">
  <p:tag name="NUM" val="1"/>
</p:tagLst>
</file>

<file path=ppt/tags/tag3.xml><?xml version="1.0" encoding="utf-8"?>
<p:tagLst xmlns:a="http://schemas.openxmlformats.org/drawingml/2006/main" xmlns:r="http://schemas.openxmlformats.org/officeDocument/2006/relationships" xmlns:p="http://schemas.openxmlformats.org/presentationml/2006/main">
  <p:tag name="NUM" val="3"/>
</p:tagLst>
</file>

<file path=ppt/tags/tag30.xml><?xml version="1.0" encoding="utf-8"?>
<p:tagLst xmlns:a="http://schemas.openxmlformats.org/drawingml/2006/main" xmlns:r="http://schemas.openxmlformats.org/officeDocument/2006/relationships" xmlns:p="http://schemas.openxmlformats.org/presentationml/2006/main">
  <p:tag name="NUM" val="2"/>
</p:tagLst>
</file>

<file path=ppt/tags/tag31.xml><?xml version="1.0" encoding="utf-8"?>
<p:tagLst xmlns:a="http://schemas.openxmlformats.org/drawingml/2006/main" xmlns:r="http://schemas.openxmlformats.org/officeDocument/2006/relationships" xmlns:p="http://schemas.openxmlformats.org/presentationml/2006/main">
  <p:tag name="NUM" val="3"/>
</p:tagLst>
</file>

<file path=ppt/tags/tag32.xml><?xml version="1.0" encoding="utf-8"?>
<p:tagLst xmlns:a="http://schemas.openxmlformats.org/drawingml/2006/main" xmlns:r="http://schemas.openxmlformats.org/officeDocument/2006/relationships" xmlns:p="http://schemas.openxmlformats.org/presentationml/2006/main">
  <p:tag name="NUM" val="4"/>
</p:tagLst>
</file>

<file path=ppt/tags/tag33.xml><?xml version="1.0" encoding="utf-8"?>
<p:tagLst xmlns:a="http://schemas.openxmlformats.org/drawingml/2006/main" xmlns:r="http://schemas.openxmlformats.org/officeDocument/2006/relationships" xmlns:p="http://schemas.openxmlformats.org/presentationml/2006/main">
  <p:tag name="NUM" val="1"/>
</p:tagLst>
</file>

<file path=ppt/tags/tag34.xml><?xml version="1.0" encoding="utf-8"?>
<p:tagLst xmlns:a="http://schemas.openxmlformats.org/drawingml/2006/main" xmlns:r="http://schemas.openxmlformats.org/officeDocument/2006/relationships" xmlns:p="http://schemas.openxmlformats.org/presentationml/2006/main">
  <p:tag name="NUM" val="2"/>
</p:tagLst>
</file>

<file path=ppt/tags/tag35.xml><?xml version="1.0" encoding="utf-8"?>
<p:tagLst xmlns:a="http://schemas.openxmlformats.org/drawingml/2006/main" xmlns:r="http://schemas.openxmlformats.org/officeDocument/2006/relationships" xmlns:p="http://schemas.openxmlformats.org/presentationml/2006/main">
  <p:tag name="NUM" val="3"/>
</p:tagLst>
</file>

<file path=ppt/tags/tag36.xml><?xml version="1.0" encoding="utf-8"?>
<p:tagLst xmlns:a="http://schemas.openxmlformats.org/drawingml/2006/main" xmlns:r="http://schemas.openxmlformats.org/officeDocument/2006/relationships" xmlns:p="http://schemas.openxmlformats.org/presentationml/2006/main">
  <p:tag name="NUM" val="4"/>
</p:tagLst>
</file>

<file path=ppt/tags/tag37.xml><?xml version="1.0" encoding="utf-8"?>
<p:tagLst xmlns:a="http://schemas.openxmlformats.org/drawingml/2006/main" xmlns:r="http://schemas.openxmlformats.org/officeDocument/2006/relationships" xmlns:p="http://schemas.openxmlformats.org/presentationml/2006/main">
  <p:tag name="NUM" val="5"/>
</p:tagLst>
</file>

<file path=ppt/tags/tag38.xml><?xml version="1.0" encoding="utf-8"?>
<p:tagLst xmlns:a="http://schemas.openxmlformats.org/drawingml/2006/main" xmlns:r="http://schemas.openxmlformats.org/officeDocument/2006/relationships" xmlns:p="http://schemas.openxmlformats.org/presentationml/2006/main">
  <p:tag name="NUM" val="1"/>
</p:tagLst>
</file>

<file path=ppt/tags/tag39.xml><?xml version="1.0" encoding="utf-8"?>
<p:tagLst xmlns:a="http://schemas.openxmlformats.org/drawingml/2006/main" xmlns:r="http://schemas.openxmlformats.org/officeDocument/2006/relationships" xmlns:p="http://schemas.openxmlformats.org/presentationml/2006/main">
  <p:tag name="NUM" val="2"/>
</p:tagLst>
</file>

<file path=ppt/tags/tag4.xml><?xml version="1.0" encoding="utf-8"?>
<p:tagLst xmlns:a="http://schemas.openxmlformats.org/drawingml/2006/main" xmlns:r="http://schemas.openxmlformats.org/officeDocument/2006/relationships" xmlns:p="http://schemas.openxmlformats.org/presentationml/2006/main">
  <p:tag name="NUM" val="4"/>
</p:tagLst>
</file>

<file path=ppt/tags/tag40.xml><?xml version="1.0" encoding="utf-8"?>
<p:tagLst xmlns:a="http://schemas.openxmlformats.org/drawingml/2006/main" xmlns:r="http://schemas.openxmlformats.org/officeDocument/2006/relationships" xmlns:p="http://schemas.openxmlformats.org/presentationml/2006/main">
  <p:tag name="NUM" val="3"/>
</p:tagLst>
</file>

<file path=ppt/tags/tag41.xml><?xml version="1.0" encoding="utf-8"?>
<p:tagLst xmlns:a="http://schemas.openxmlformats.org/drawingml/2006/main" xmlns:r="http://schemas.openxmlformats.org/officeDocument/2006/relationships" xmlns:p="http://schemas.openxmlformats.org/presentationml/2006/main">
  <p:tag name="NUM" val="4"/>
</p:tagLst>
</file>

<file path=ppt/tags/tag42.xml><?xml version="1.0" encoding="utf-8"?>
<p:tagLst xmlns:a="http://schemas.openxmlformats.org/drawingml/2006/main" xmlns:r="http://schemas.openxmlformats.org/officeDocument/2006/relationships" xmlns:p="http://schemas.openxmlformats.org/presentationml/2006/main">
  <p:tag name="NUM" val="5"/>
</p:tagLst>
</file>

<file path=ppt/tags/tag43.xml><?xml version="1.0" encoding="utf-8"?>
<p:tagLst xmlns:a="http://schemas.openxmlformats.org/drawingml/2006/main" xmlns:r="http://schemas.openxmlformats.org/officeDocument/2006/relationships" xmlns:p="http://schemas.openxmlformats.org/presentationml/2006/main">
  <p:tag name="NUM" val="1"/>
</p:tagLst>
</file>

<file path=ppt/tags/tag44.xml><?xml version="1.0" encoding="utf-8"?>
<p:tagLst xmlns:a="http://schemas.openxmlformats.org/drawingml/2006/main" xmlns:r="http://schemas.openxmlformats.org/officeDocument/2006/relationships" xmlns:p="http://schemas.openxmlformats.org/presentationml/2006/main">
  <p:tag name="NUM" val="2"/>
</p:tagLst>
</file>

<file path=ppt/tags/tag45.xml><?xml version="1.0" encoding="utf-8"?>
<p:tagLst xmlns:a="http://schemas.openxmlformats.org/drawingml/2006/main" xmlns:r="http://schemas.openxmlformats.org/officeDocument/2006/relationships" xmlns:p="http://schemas.openxmlformats.org/presentationml/2006/main">
  <p:tag name="NUM" val="3"/>
</p:tagLst>
</file>

<file path=ppt/tags/tag46.xml><?xml version="1.0" encoding="utf-8"?>
<p:tagLst xmlns:a="http://schemas.openxmlformats.org/drawingml/2006/main" xmlns:r="http://schemas.openxmlformats.org/officeDocument/2006/relationships" xmlns:p="http://schemas.openxmlformats.org/presentationml/2006/main">
  <p:tag name="NUM" val="4"/>
</p:tagLst>
</file>

<file path=ppt/tags/tag47.xml><?xml version="1.0" encoding="utf-8"?>
<p:tagLst xmlns:a="http://schemas.openxmlformats.org/drawingml/2006/main" xmlns:r="http://schemas.openxmlformats.org/officeDocument/2006/relationships" xmlns:p="http://schemas.openxmlformats.org/presentationml/2006/main">
  <p:tag name="NUM" val="1"/>
</p:tagLst>
</file>

<file path=ppt/tags/tag48.xml><?xml version="1.0" encoding="utf-8"?>
<p:tagLst xmlns:a="http://schemas.openxmlformats.org/drawingml/2006/main" xmlns:r="http://schemas.openxmlformats.org/officeDocument/2006/relationships" xmlns:p="http://schemas.openxmlformats.org/presentationml/2006/main">
  <p:tag name="NUM" val="2"/>
</p:tagLst>
</file>

<file path=ppt/tags/tag49.xml><?xml version="1.0" encoding="utf-8"?>
<p:tagLst xmlns:a="http://schemas.openxmlformats.org/drawingml/2006/main" xmlns:r="http://schemas.openxmlformats.org/officeDocument/2006/relationships" xmlns:p="http://schemas.openxmlformats.org/presentationml/2006/main">
  <p:tag name="NUM" val="3"/>
</p:tagLst>
</file>

<file path=ppt/tags/tag5.xml><?xml version="1.0" encoding="utf-8"?>
<p:tagLst xmlns:a="http://schemas.openxmlformats.org/drawingml/2006/main" xmlns:r="http://schemas.openxmlformats.org/officeDocument/2006/relationships" xmlns:p="http://schemas.openxmlformats.org/presentationml/2006/main">
  <p:tag name="NUM" val="1"/>
</p:tagLst>
</file>

<file path=ppt/tags/tag50.xml><?xml version="1.0" encoding="utf-8"?>
<p:tagLst xmlns:a="http://schemas.openxmlformats.org/drawingml/2006/main" xmlns:r="http://schemas.openxmlformats.org/officeDocument/2006/relationships" xmlns:p="http://schemas.openxmlformats.org/presentationml/2006/main">
  <p:tag name="NUM" val="4"/>
</p:tagLst>
</file>

<file path=ppt/tags/tag51.xml><?xml version="1.0" encoding="utf-8"?>
<p:tagLst xmlns:a="http://schemas.openxmlformats.org/drawingml/2006/main" xmlns:r="http://schemas.openxmlformats.org/officeDocument/2006/relationships" xmlns:p="http://schemas.openxmlformats.org/presentationml/2006/main">
  <p:tag name="NUM" val="1"/>
</p:tagLst>
</file>

<file path=ppt/tags/tag52.xml><?xml version="1.0" encoding="utf-8"?>
<p:tagLst xmlns:a="http://schemas.openxmlformats.org/drawingml/2006/main" xmlns:r="http://schemas.openxmlformats.org/officeDocument/2006/relationships" xmlns:p="http://schemas.openxmlformats.org/presentationml/2006/main">
  <p:tag name="NUM" val="2"/>
</p:tagLst>
</file>

<file path=ppt/tags/tag53.xml><?xml version="1.0" encoding="utf-8"?>
<p:tagLst xmlns:a="http://schemas.openxmlformats.org/drawingml/2006/main" xmlns:r="http://schemas.openxmlformats.org/officeDocument/2006/relationships" xmlns:p="http://schemas.openxmlformats.org/presentationml/2006/main">
  <p:tag name="NUM" val="3"/>
</p:tagLst>
</file>

<file path=ppt/tags/tag54.xml><?xml version="1.0" encoding="utf-8"?>
<p:tagLst xmlns:a="http://schemas.openxmlformats.org/drawingml/2006/main" xmlns:r="http://schemas.openxmlformats.org/officeDocument/2006/relationships" xmlns:p="http://schemas.openxmlformats.org/presentationml/2006/main">
  <p:tag name="NUM" val="4"/>
</p:tagLst>
</file>

<file path=ppt/tags/tag55.xml><?xml version="1.0" encoding="utf-8"?>
<p:tagLst xmlns:a="http://schemas.openxmlformats.org/drawingml/2006/main" xmlns:r="http://schemas.openxmlformats.org/officeDocument/2006/relationships" xmlns:p="http://schemas.openxmlformats.org/presentationml/2006/main">
  <p:tag name="NUM" val="1"/>
</p:tagLst>
</file>

<file path=ppt/tags/tag56.xml><?xml version="1.0" encoding="utf-8"?>
<p:tagLst xmlns:a="http://schemas.openxmlformats.org/drawingml/2006/main" xmlns:r="http://schemas.openxmlformats.org/officeDocument/2006/relationships" xmlns:p="http://schemas.openxmlformats.org/presentationml/2006/main">
  <p:tag name="NUM" val="2"/>
</p:tagLst>
</file>

<file path=ppt/tags/tag57.xml><?xml version="1.0" encoding="utf-8"?>
<p:tagLst xmlns:a="http://schemas.openxmlformats.org/drawingml/2006/main" xmlns:r="http://schemas.openxmlformats.org/officeDocument/2006/relationships" xmlns:p="http://schemas.openxmlformats.org/presentationml/2006/main">
  <p:tag name="NUM" val="3"/>
</p:tagLst>
</file>

<file path=ppt/tags/tag58.xml><?xml version="1.0" encoding="utf-8"?>
<p:tagLst xmlns:a="http://schemas.openxmlformats.org/drawingml/2006/main" xmlns:r="http://schemas.openxmlformats.org/officeDocument/2006/relationships" xmlns:p="http://schemas.openxmlformats.org/presentationml/2006/main">
  <p:tag name="NUM" val="4"/>
</p:tagLst>
</file>

<file path=ppt/tags/tag59.xml><?xml version="1.0" encoding="utf-8"?>
<p:tagLst xmlns:a="http://schemas.openxmlformats.org/drawingml/2006/main" xmlns:r="http://schemas.openxmlformats.org/officeDocument/2006/relationships" xmlns:p="http://schemas.openxmlformats.org/presentationml/2006/main">
  <p:tag name="NUM" val="1"/>
</p:tagLst>
</file>

<file path=ppt/tags/tag6.xml><?xml version="1.0" encoding="utf-8"?>
<p:tagLst xmlns:a="http://schemas.openxmlformats.org/drawingml/2006/main" xmlns:r="http://schemas.openxmlformats.org/officeDocument/2006/relationships" xmlns:p="http://schemas.openxmlformats.org/presentationml/2006/main">
  <p:tag name="NUM" val="2"/>
</p:tagLst>
</file>

<file path=ppt/tags/tag60.xml><?xml version="1.0" encoding="utf-8"?>
<p:tagLst xmlns:a="http://schemas.openxmlformats.org/drawingml/2006/main" xmlns:r="http://schemas.openxmlformats.org/officeDocument/2006/relationships" xmlns:p="http://schemas.openxmlformats.org/presentationml/2006/main">
  <p:tag name="NUM" val="2"/>
</p:tagLst>
</file>

<file path=ppt/tags/tag61.xml><?xml version="1.0" encoding="utf-8"?>
<p:tagLst xmlns:a="http://schemas.openxmlformats.org/drawingml/2006/main" xmlns:r="http://schemas.openxmlformats.org/officeDocument/2006/relationships" xmlns:p="http://schemas.openxmlformats.org/presentationml/2006/main">
  <p:tag name="NUM" val="3"/>
</p:tagLst>
</file>

<file path=ppt/tags/tag62.xml><?xml version="1.0" encoding="utf-8"?>
<p:tagLst xmlns:a="http://schemas.openxmlformats.org/drawingml/2006/main" xmlns:r="http://schemas.openxmlformats.org/officeDocument/2006/relationships" xmlns:p="http://schemas.openxmlformats.org/presentationml/2006/main">
  <p:tag name="NUM" val="4"/>
</p:tagLst>
</file>

<file path=ppt/tags/tag63.xml><?xml version="1.0" encoding="utf-8"?>
<p:tagLst xmlns:a="http://schemas.openxmlformats.org/drawingml/2006/main" xmlns:r="http://schemas.openxmlformats.org/officeDocument/2006/relationships" xmlns:p="http://schemas.openxmlformats.org/presentationml/2006/main">
  <p:tag name="NUM" val="1"/>
</p:tagLst>
</file>

<file path=ppt/tags/tag64.xml><?xml version="1.0" encoding="utf-8"?>
<p:tagLst xmlns:a="http://schemas.openxmlformats.org/drawingml/2006/main" xmlns:r="http://schemas.openxmlformats.org/officeDocument/2006/relationships" xmlns:p="http://schemas.openxmlformats.org/presentationml/2006/main">
  <p:tag name="NUM" val="2"/>
</p:tagLst>
</file>

<file path=ppt/tags/tag65.xml><?xml version="1.0" encoding="utf-8"?>
<p:tagLst xmlns:a="http://schemas.openxmlformats.org/drawingml/2006/main" xmlns:r="http://schemas.openxmlformats.org/officeDocument/2006/relationships" xmlns:p="http://schemas.openxmlformats.org/presentationml/2006/main">
  <p:tag name="NUM" val="3"/>
</p:tagLst>
</file>

<file path=ppt/tags/tag66.xml><?xml version="1.0" encoding="utf-8"?>
<p:tagLst xmlns:a="http://schemas.openxmlformats.org/drawingml/2006/main" xmlns:r="http://schemas.openxmlformats.org/officeDocument/2006/relationships" xmlns:p="http://schemas.openxmlformats.org/presentationml/2006/main">
  <p:tag name="NUM" val="4"/>
</p:tagLst>
</file>

<file path=ppt/tags/tag67.xml><?xml version="1.0" encoding="utf-8"?>
<p:tagLst xmlns:a="http://schemas.openxmlformats.org/drawingml/2006/main" xmlns:r="http://schemas.openxmlformats.org/officeDocument/2006/relationships" xmlns:p="http://schemas.openxmlformats.org/presentationml/2006/main">
  <p:tag name="NUM" val="1"/>
</p:tagLst>
</file>

<file path=ppt/tags/tag68.xml><?xml version="1.0" encoding="utf-8"?>
<p:tagLst xmlns:a="http://schemas.openxmlformats.org/drawingml/2006/main" xmlns:r="http://schemas.openxmlformats.org/officeDocument/2006/relationships" xmlns:p="http://schemas.openxmlformats.org/presentationml/2006/main">
  <p:tag name="NUM" val="2"/>
</p:tagLst>
</file>

<file path=ppt/tags/tag69.xml><?xml version="1.0" encoding="utf-8"?>
<p:tagLst xmlns:a="http://schemas.openxmlformats.org/drawingml/2006/main" xmlns:r="http://schemas.openxmlformats.org/officeDocument/2006/relationships" xmlns:p="http://schemas.openxmlformats.org/presentationml/2006/main">
  <p:tag name="NUM" val="3"/>
</p:tagLst>
</file>

<file path=ppt/tags/tag7.xml><?xml version="1.0" encoding="utf-8"?>
<p:tagLst xmlns:a="http://schemas.openxmlformats.org/drawingml/2006/main" xmlns:r="http://schemas.openxmlformats.org/officeDocument/2006/relationships" xmlns:p="http://schemas.openxmlformats.org/presentationml/2006/main">
  <p:tag name="NUM" val="3"/>
</p:tagLst>
</file>

<file path=ppt/tags/tag70.xml><?xml version="1.0" encoding="utf-8"?>
<p:tagLst xmlns:a="http://schemas.openxmlformats.org/drawingml/2006/main" xmlns:r="http://schemas.openxmlformats.org/officeDocument/2006/relationships" xmlns:p="http://schemas.openxmlformats.org/presentationml/2006/main">
  <p:tag name="NUM" val="4"/>
</p:tagLst>
</file>

<file path=ppt/tags/tag71.xml><?xml version="1.0" encoding="utf-8"?>
<p:tagLst xmlns:a="http://schemas.openxmlformats.org/drawingml/2006/main" xmlns:r="http://schemas.openxmlformats.org/officeDocument/2006/relationships" xmlns:p="http://schemas.openxmlformats.org/presentationml/2006/main">
  <p:tag name="NUM" val="5"/>
</p:tagLst>
</file>

<file path=ppt/tags/tag72.xml><?xml version="1.0" encoding="utf-8"?>
<p:tagLst xmlns:a="http://schemas.openxmlformats.org/drawingml/2006/main" xmlns:r="http://schemas.openxmlformats.org/officeDocument/2006/relationships" xmlns:p="http://schemas.openxmlformats.org/presentationml/2006/main">
  <p:tag name="NUM" val="1"/>
</p:tagLst>
</file>

<file path=ppt/tags/tag73.xml><?xml version="1.0" encoding="utf-8"?>
<p:tagLst xmlns:a="http://schemas.openxmlformats.org/drawingml/2006/main" xmlns:r="http://schemas.openxmlformats.org/officeDocument/2006/relationships" xmlns:p="http://schemas.openxmlformats.org/presentationml/2006/main">
  <p:tag name="NUM" val="2"/>
</p:tagLst>
</file>

<file path=ppt/tags/tag74.xml><?xml version="1.0" encoding="utf-8"?>
<p:tagLst xmlns:a="http://schemas.openxmlformats.org/drawingml/2006/main" xmlns:r="http://schemas.openxmlformats.org/officeDocument/2006/relationships" xmlns:p="http://schemas.openxmlformats.org/presentationml/2006/main">
  <p:tag name="NUM" val="3"/>
</p:tagLst>
</file>

<file path=ppt/tags/tag75.xml><?xml version="1.0" encoding="utf-8"?>
<p:tagLst xmlns:a="http://schemas.openxmlformats.org/drawingml/2006/main" xmlns:r="http://schemas.openxmlformats.org/officeDocument/2006/relationships" xmlns:p="http://schemas.openxmlformats.org/presentationml/2006/main">
  <p:tag name="NUM" val="4"/>
</p:tagLst>
</file>

<file path=ppt/tags/tag76.xml><?xml version="1.0" encoding="utf-8"?>
<p:tagLst xmlns:a="http://schemas.openxmlformats.org/drawingml/2006/main" xmlns:r="http://schemas.openxmlformats.org/officeDocument/2006/relationships" xmlns:p="http://schemas.openxmlformats.org/presentationml/2006/main">
  <p:tag name="NUM" val="5"/>
</p:tagLst>
</file>

<file path=ppt/tags/tag77.xml><?xml version="1.0" encoding="utf-8"?>
<p:tagLst xmlns:a="http://schemas.openxmlformats.org/drawingml/2006/main" xmlns:r="http://schemas.openxmlformats.org/officeDocument/2006/relationships" xmlns:p="http://schemas.openxmlformats.org/presentationml/2006/main">
  <p:tag name="NUM" val="1"/>
</p:tagLst>
</file>

<file path=ppt/tags/tag78.xml><?xml version="1.0" encoding="utf-8"?>
<p:tagLst xmlns:a="http://schemas.openxmlformats.org/drawingml/2006/main" xmlns:r="http://schemas.openxmlformats.org/officeDocument/2006/relationships" xmlns:p="http://schemas.openxmlformats.org/presentationml/2006/main">
  <p:tag name="NUM" val="2"/>
</p:tagLst>
</file>

<file path=ppt/tags/tag79.xml><?xml version="1.0" encoding="utf-8"?>
<p:tagLst xmlns:a="http://schemas.openxmlformats.org/drawingml/2006/main" xmlns:r="http://schemas.openxmlformats.org/officeDocument/2006/relationships" xmlns:p="http://schemas.openxmlformats.org/presentationml/2006/main">
  <p:tag name="NUM" val="3"/>
</p:tagLst>
</file>

<file path=ppt/tags/tag8.xml><?xml version="1.0" encoding="utf-8"?>
<p:tagLst xmlns:a="http://schemas.openxmlformats.org/drawingml/2006/main" xmlns:r="http://schemas.openxmlformats.org/officeDocument/2006/relationships" xmlns:p="http://schemas.openxmlformats.org/presentationml/2006/main">
  <p:tag name="NUM" val="4"/>
</p:tagLst>
</file>

<file path=ppt/tags/tag80.xml><?xml version="1.0" encoding="utf-8"?>
<p:tagLst xmlns:a="http://schemas.openxmlformats.org/drawingml/2006/main" xmlns:r="http://schemas.openxmlformats.org/officeDocument/2006/relationships" xmlns:p="http://schemas.openxmlformats.org/presentationml/2006/main">
  <p:tag name="NUM" val="4"/>
</p:tagLst>
</file>

<file path=ppt/tags/tag81.xml><?xml version="1.0" encoding="utf-8"?>
<p:tagLst xmlns:a="http://schemas.openxmlformats.org/drawingml/2006/main" xmlns:r="http://schemas.openxmlformats.org/officeDocument/2006/relationships" xmlns:p="http://schemas.openxmlformats.org/presentationml/2006/main">
  <p:tag name="NUM" val="5"/>
</p:tagLst>
</file>

<file path=ppt/tags/tag9.xml><?xml version="1.0" encoding="utf-8"?>
<p:tagLst xmlns:a="http://schemas.openxmlformats.org/drawingml/2006/main" xmlns:r="http://schemas.openxmlformats.org/officeDocument/2006/relationships" xmlns:p="http://schemas.openxmlformats.org/presentationml/2006/main">
  <p:tag name="NUM" val="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té">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Profile</Template>
  <TotalTime>4507</TotalTime>
  <Words>1325</Words>
  <Application>Microsoft Office PowerPoint</Application>
  <PresentationFormat>Widescreen</PresentationFormat>
  <Paragraphs>239</Paragraphs>
  <Slides>19</Slides>
  <Notes>0</Notes>
  <HiddenSlides>0</HiddenSlides>
  <MMClips>19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Verdana</vt:lpstr>
      <vt:lpstr>Wingdings</vt:lpstr>
      <vt:lpstr>Clarté</vt:lpstr>
      <vt:lpstr>LOG3900 PROJET D’ÉVOLUTION  D’UN LOGICIEL  VOLET GESTION DE PROJET DIRECTION DE PROJET ET LEADERSHIP</vt:lpstr>
      <vt:lpstr>Survol</vt:lpstr>
      <vt:lpstr>Transition nécessaire  entre l'ingénieur et le gestionnaire</vt:lpstr>
      <vt:lpstr>Qualité du gestionnaire (1/2)</vt:lpstr>
      <vt:lpstr>Qualité du gestionnaire (2/2)</vt:lpstr>
      <vt:lpstr>Importance des communications</vt:lpstr>
      <vt:lpstr>Survol</vt:lpstr>
      <vt:lpstr>Caractéristiques d’une équipe efficace</vt:lpstr>
      <vt:lpstr>Caractéristiques d’un excellent gestionnaire (1/2)</vt:lpstr>
      <vt:lpstr>Caractéristiques d’un excellent gestionnaire (2/2)</vt:lpstr>
      <vt:lpstr>Approches favorisant la cohésion inter-équipe (1/2)</vt:lpstr>
      <vt:lpstr>Approches favorisant la cohésion inter-équipe (2/2)</vt:lpstr>
      <vt:lpstr>Survol</vt:lpstr>
      <vt:lpstr>Plan de communication</vt:lpstr>
      <vt:lpstr>La diffusion de l'information</vt:lpstr>
      <vt:lpstr>Survol</vt:lpstr>
      <vt:lpstr>Ce que le leadership n’est pas2</vt:lpstr>
      <vt:lpstr>Des définitions… incomplètes2</vt:lpstr>
      <vt:lpstr>Ce qu’est le leadership2</vt:lpstr>
    </vt:vector>
  </TitlesOfParts>
  <Company>Consultant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LOG3900</dc:title>
  <dc:creator>Olivier Gendreau</dc:creator>
  <cp:lastModifiedBy>word</cp:lastModifiedBy>
  <cp:revision>168</cp:revision>
  <dcterms:created xsi:type="dcterms:W3CDTF">2006-08-25T13:25:19Z</dcterms:created>
  <dcterms:modified xsi:type="dcterms:W3CDTF">2021-01-25T18:26:57Z</dcterms:modified>
</cp:coreProperties>
</file>